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png" ContentType="image/png"/>
  <Default Extension="bin" ContentType="application/vnd.openxmlformats-officedocument.presentationml.printerSettings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977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5" d="100"/>
          <a:sy n="105" d="100"/>
        </p:scale>
        <p:origin x="-120" y="-6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9" Type="http://schemas.openxmlformats.org/officeDocument/2006/relationships/tableStyles" Target="tableStyles.xml"/><Relationship Id="rId3" Type="http://schemas.openxmlformats.org/officeDocument/2006/relationships/slide" Target="slides/slide2.xml"/><Relationship Id="rId6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E78BD6-6306-46F6-9CA3-0BCA06ACE266}" type="datetimeFigureOut">
              <a:rPr lang="de-DE" smtClean="0"/>
              <a:pPr/>
              <a:t>09.11.10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A815B-28A7-4A7D-8179-CC922047EF0D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6472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A815B-28A7-4A7D-8179-CC922047EF0D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1898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DA815B-28A7-4A7D-8179-CC922047EF0D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1530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50800" dist="38100" dir="2700000" algn="tl" rotWithShape="0">
              <a:prstClr val="black">
                <a:alpha val="30000"/>
              </a:prstClr>
            </a:outerShdw>
          </a:effectLst>
        </p:spPr>
        <p:txBody>
          <a:bodyPr anchor="b" anchorCtr="0"/>
          <a:lstStyle>
            <a:lvl1pPr algn="r">
              <a:defRPr b="1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051720" y="3886200"/>
            <a:ext cx="6400800" cy="1752600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grpSp>
        <p:nvGrpSpPr>
          <p:cNvPr id="19" name="Gruppieren 18"/>
          <p:cNvGrpSpPr/>
          <p:nvPr userDrawn="1"/>
        </p:nvGrpSpPr>
        <p:grpSpPr>
          <a:xfrm>
            <a:off x="314945" y="6021388"/>
            <a:ext cx="728663" cy="701675"/>
            <a:chOff x="250825" y="6021388"/>
            <a:chExt cx="728663" cy="701675"/>
          </a:xfrm>
        </p:grpSpPr>
        <p:sp>
          <p:nvSpPr>
            <p:cNvPr id="1028" name="AutoShape 4"/>
            <p:cNvSpPr>
              <a:spLocks noChangeAspect="1" noChangeArrowheads="1" noTextEdit="1"/>
            </p:cNvSpPr>
            <p:nvPr userDrawn="1"/>
          </p:nvSpPr>
          <p:spPr bwMode="auto">
            <a:xfrm>
              <a:off x="250825" y="6021388"/>
              <a:ext cx="728663" cy="7016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31" name="Freeform 7"/>
            <p:cNvSpPr>
              <a:spLocks/>
            </p:cNvSpPr>
            <p:nvPr userDrawn="1"/>
          </p:nvSpPr>
          <p:spPr bwMode="auto">
            <a:xfrm>
              <a:off x="411163" y="6402388"/>
              <a:ext cx="127000" cy="117475"/>
            </a:xfrm>
            <a:custGeom>
              <a:avLst/>
              <a:gdLst/>
              <a:ahLst/>
              <a:cxnLst>
                <a:cxn ang="0">
                  <a:pos x="365" y="594"/>
                </a:cxn>
                <a:cxn ang="0">
                  <a:pos x="309" y="555"/>
                </a:cxn>
                <a:cxn ang="0">
                  <a:pos x="255" y="516"/>
                </a:cxn>
                <a:cxn ang="0">
                  <a:pos x="206" y="478"/>
                </a:cxn>
                <a:cxn ang="0">
                  <a:pos x="162" y="439"/>
                </a:cxn>
                <a:cxn ang="0">
                  <a:pos x="123" y="401"/>
                </a:cxn>
                <a:cxn ang="0">
                  <a:pos x="88" y="364"/>
                </a:cxn>
                <a:cxn ang="0">
                  <a:pos x="59" y="327"/>
                </a:cxn>
                <a:cxn ang="0">
                  <a:pos x="36" y="290"/>
                </a:cxn>
                <a:cxn ang="0">
                  <a:pos x="18" y="256"/>
                </a:cxn>
                <a:cxn ang="0">
                  <a:pos x="6" y="222"/>
                </a:cxn>
                <a:cxn ang="0">
                  <a:pos x="0" y="190"/>
                </a:cxn>
                <a:cxn ang="0">
                  <a:pos x="1" y="159"/>
                </a:cxn>
                <a:cxn ang="0">
                  <a:pos x="8" y="130"/>
                </a:cxn>
                <a:cxn ang="0">
                  <a:pos x="20" y="105"/>
                </a:cxn>
                <a:cxn ang="0">
                  <a:pos x="38" y="84"/>
                </a:cxn>
                <a:cxn ang="0">
                  <a:pos x="60" y="65"/>
                </a:cxn>
                <a:cxn ang="0">
                  <a:pos x="87" y="49"/>
                </a:cxn>
                <a:cxn ang="0">
                  <a:pos x="119" y="34"/>
                </a:cxn>
                <a:cxn ang="0">
                  <a:pos x="155" y="22"/>
                </a:cxn>
                <a:cxn ang="0">
                  <a:pos x="195" y="13"/>
                </a:cxn>
                <a:cxn ang="0">
                  <a:pos x="239" y="6"/>
                </a:cxn>
                <a:cxn ang="0">
                  <a:pos x="286" y="2"/>
                </a:cxn>
                <a:cxn ang="0">
                  <a:pos x="338" y="0"/>
                </a:cxn>
                <a:cxn ang="0">
                  <a:pos x="392" y="1"/>
                </a:cxn>
                <a:cxn ang="0">
                  <a:pos x="449" y="4"/>
                </a:cxn>
                <a:cxn ang="0">
                  <a:pos x="509" y="10"/>
                </a:cxn>
                <a:cxn ang="0">
                  <a:pos x="572" y="18"/>
                </a:cxn>
                <a:cxn ang="0">
                  <a:pos x="637" y="28"/>
                </a:cxn>
                <a:cxn ang="0">
                  <a:pos x="569" y="23"/>
                </a:cxn>
                <a:cxn ang="0">
                  <a:pos x="506" y="22"/>
                </a:cxn>
                <a:cxn ang="0">
                  <a:pos x="446" y="25"/>
                </a:cxn>
                <a:cxn ang="0">
                  <a:pos x="391" y="32"/>
                </a:cxn>
                <a:cxn ang="0">
                  <a:pos x="341" y="42"/>
                </a:cxn>
                <a:cxn ang="0">
                  <a:pos x="296" y="55"/>
                </a:cxn>
                <a:cxn ang="0">
                  <a:pos x="256" y="73"/>
                </a:cxn>
                <a:cxn ang="0">
                  <a:pos x="221" y="92"/>
                </a:cxn>
                <a:cxn ang="0">
                  <a:pos x="191" y="115"/>
                </a:cxn>
                <a:cxn ang="0">
                  <a:pos x="167" y="141"/>
                </a:cxn>
                <a:cxn ang="0">
                  <a:pos x="148" y="169"/>
                </a:cxn>
                <a:cxn ang="0">
                  <a:pos x="136" y="199"/>
                </a:cxn>
                <a:cxn ang="0">
                  <a:pos x="129" y="231"/>
                </a:cxn>
                <a:cxn ang="0">
                  <a:pos x="128" y="266"/>
                </a:cxn>
                <a:cxn ang="0">
                  <a:pos x="135" y="302"/>
                </a:cxn>
                <a:cxn ang="0">
                  <a:pos x="147" y="340"/>
                </a:cxn>
                <a:cxn ang="0">
                  <a:pos x="166" y="379"/>
                </a:cxn>
                <a:cxn ang="0">
                  <a:pos x="192" y="420"/>
                </a:cxn>
                <a:cxn ang="0">
                  <a:pos x="224" y="463"/>
                </a:cxn>
                <a:cxn ang="0">
                  <a:pos x="264" y="505"/>
                </a:cxn>
                <a:cxn ang="0">
                  <a:pos x="311" y="550"/>
                </a:cxn>
                <a:cxn ang="0">
                  <a:pos x="365" y="594"/>
                </a:cxn>
              </a:cxnLst>
              <a:rect l="0" t="0" r="r" b="b"/>
              <a:pathLst>
                <a:path w="637" h="594">
                  <a:moveTo>
                    <a:pt x="365" y="594"/>
                  </a:moveTo>
                  <a:lnTo>
                    <a:pt x="309" y="555"/>
                  </a:lnTo>
                  <a:lnTo>
                    <a:pt x="255" y="516"/>
                  </a:lnTo>
                  <a:lnTo>
                    <a:pt x="206" y="478"/>
                  </a:lnTo>
                  <a:lnTo>
                    <a:pt x="162" y="439"/>
                  </a:lnTo>
                  <a:lnTo>
                    <a:pt x="123" y="401"/>
                  </a:lnTo>
                  <a:lnTo>
                    <a:pt x="88" y="364"/>
                  </a:lnTo>
                  <a:lnTo>
                    <a:pt x="59" y="327"/>
                  </a:lnTo>
                  <a:lnTo>
                    <a:pt x="36" y="290"/>
                  </a:lnTo>
                  <a:lnTo>
                    <a:pt x="18" y="256"/>
                  </a:lnTo>
                  <a:lnTo>
                    <a:pt x="6" y="222"/>
                  </a:lnTo>
                  <a:lnTo>
                    <a:pt x="0" y="190"/>
                  </a:lnTo>
                  <a:lnTo>
                    <a:pt x="1" y="159"/>
                  </a:lnTo>
                  <a:lnTo>
                    <a:pt x="8" y="130"/>
                  </a:lnTo>
                  <a:lnTo>
                    <a:pt x="20" y="105"/>
                  </a:lnTo>
                  <a:lnTo>
                    <a:pt x="38" y="84"/>
                  </a:lnTo>
                  <a:lnTo>
                    <a:pt x="60" y="65"/>
                  </a:lnTo>
                  <a:lnTo>
                    <a:pt x="87" y="49"/>
                  </a:lnTo>
                  <a:lnTo>
                    <a:pt x="119" y="34"/>
                  </a:lnTo>
                  <a:lnTo>
                    <a:pt x="155" y="22"/>
                  </a:lnTo>
                  <a:lnTo>
                    <a:pt x="195" y="13"/>
                  </a:lnTo>
                  <a:lnTo>
                    <a:pt x="239" y="6"/>
                  </a:lnTo>
                  <a:lnTo>
                    <a:pt x="286" y="2"/>
                  </a:lnTo>
                  <a:lnTo>
                    <a:pt x="338" y="0"/>
                  </a:lnTo>
                  <a:lnTo>
                    <a:pt x="392" y="1"/>
                  </a:lnTo>
                  <a:lnTo>
                    <a:pt x="449" y="4"/>
                  </a:lnTo>
                  <a:lnTo>
                    <a:pt x="509" y="10"/>
                  </a:lnTo>
                  <a:lnTo>
                    <a:pt x="572" y="18"/>
                  </a:lnTo>
                  <a:lnTo>
                    <a:pt x="637" y="28"/>
                  </a:lnTo>
                  <a:lnTo>
                    <a:pt x="569" y="23"/>
                  </a:lnTo>
                  <a:lnTo>
                    <a:pt x="506" y="22"/>
                  </a:lnTo>
                  <a:lnTo>
                    <a:pt x="446" y="25"/>
                  </a:lnTo>
                  <a:lnTo>
                    <a:pt x="391" y="32"/>
                  </a:lnTo>
                  <a:lnTo>
                    <a:pt x="341" y="42"/>
                  </a:lnTo>
                  <a:lnTo>
                    <a:pt x="296" y="55"/>
                  </a:lnTo>
                  <a:lnTo>
                    <a:pt x="256" y="73"/>
                  </a:lnTo>
                  <a:lnTo>
                    <a:pt x="221" y="92"/>
                  </a:lnTo>
                  <a:lnTo>
                    <a:pt x="191" y="115"/>
                  </a:lnTo>
                  <a:lnTo>
                    <a:pt x="167" y="141"/>
                  </a:lnTo>
                  <a:lnTo>
                    <a:pt x="148" y="169"/>
                  </a:lnTo>
                  <a:lnTo>
                    <a:pt x="136" y="199"/>
                  </a:lnTo>
                  <a:lnTo>
                    <a:pt x="129" y="231"/>
                  </a:lnTo>
                  <a:lnTo>
                    <a:pt x="128" y="266"/>
                  </a:lnTo>
                  <a:lnTo>
                    <a:pt x="135" y="302"/>
                  </a:lnTo>
                  <a:lnTo>
                    <a:pt x="147" y="340"/>
                  </a:lnTo>
                  <a:lnTo>
                    <a:pt x="166" y="379"/>
                  </a:lnTo>
                  <a:lnTo>
                    <a:pt x="192" y="420"/>
                  </a:lnTo>
                  <a:lnTo>
                    <a:pt x="224" y="463"/>
                  </a:lnTo>
                  <a:lnTo>
                    <a:pt x="264" y="505"/>
                  </a:lnTo>
                  <a:lnTo>
                    <a:pt x="311" y="550"/>
                  </a:lnTo>
                  <a:lnTo>
                    <a:pt x="365" y="594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32" name="Freeform 8"/>
            <p:cNvSpPr>
              <a:spLocks/>
            </p:cNvSpPr>
            <p:nvPr userDrawn="1"/>
          </p:nvSpPr>
          <p:spPr bwMode="auto">
            <a:xfrm>
              <a:off x="693738" y="6488113"/>
              <a:ext cx="125413" cy="119063"/>
            </a:xfrm>
            <a:custGeom>
              <a:avLst/>
              <a:gdLst/>
              <a:ahLst/>
              <a:cxnLst>
                <a:cxn ang="0">
                  <a:pos x="629" y="464"/>
                </a:cxn>
                <a:cxn ang="0">
                  <a:pos x="617" y="488"/>
                </a:cxn>
                <a:cxn ang="0">
                  <a:pos x="599" y="510"/>
                </a:cxn>
                <a:cxn ang="0">
                  <a:pos x="577" y="530"/>
                </a:cxn>
                <a:cxn ang="0">
                  <a:pos x="549" y="546"/>
                </a:cxn>
                <a:cxn ang="0">
                  <a:pos x="518" y="561"/>
                </a:cxn>
                <a:cxn ang="0">
                  <a:pos x="482" y="572"/>
                </a:cxn>
                <a:cxn ang="0">
                  <a:pos x="442" y="582"/>
                </a:cxn>
                <a:cxn ang="0">
                  <a:pos x="398" y="589"/>
                </a:cxn>
                <a:cxn ang="0">
                  <a:pos x="351" y="593"/>
                </a:cxn>
                <a:cxn ang="0">
                  <a:pos x="300" y="595"/>
                </a:cxn>
                <a:cxn ang="0">
                  <a:pos x="245" y="594"/>
                </a:cxn>
                <a:cxn ang="0">
                  <a:pos x="189" y="591"/>
                </a:cxn>
                <a:cxn ang="0">
                  <a:pos x="128" y="585"/>
                </a:cxn>
                <a:cxn ang="0">
                  <a:pos x="65" y="578"/>
                </a:cxn>
                <a:cxn ang="0">
                  <a:pos x="0" y="568"/>
                </a:cxn>
                <a:cxn ang="0">
                  <a:pos x="68" y="572"/>
                </a:cxn>
                <a:cxn ang="0">
                  <a:pos x="132" y="573"/>
                </a:cxn>
                <a:cxn ang="0">
                  <a:pos x="192" y="570"/>
                </a:cxn>
                <a:cxn ang="0">
                  <a:pos x="246" y="563"/>
                </a:cxn>
                <a:cxn ang="0">
                  <a:pos x="297" y="552"/>
                </a:cxn>
                <a:cxn ang="0">
                  <a:pos x="341" y="539"/>
                </a:cxn>
                <a:cxn ang="0">
                  <a:pos x="381" y="522"/>
                </a:cxn>
                <a:cxn ang="0">
                  <a:pos x="417" y="502"/>
                </a:cxn>
                <a:cxn ang="0">
                  <a:pos x="446" y="478"/>
                </a:cxn>
                <a:cxn ang="0">
                  <a:pos x="470" y="453"/>
                </a:cxn>
                <a:cxn ang="0">
                  <a:pos x="488" y="425"/>
                </a:cxn>
                <a:cxn ang="0">
                  <a:pos x="501" y="395"/>
                </a:cxn>
                <a:cxn ang="0">
                  <a:pos x="507" y="363"/>
                </a:cxn>
                <a:cxn ang="0">
                  <a:pos x="508" y="328"/>
                </a:cxn>
                <a:cxn ang="0">
                  <a:pos x="501" y="291"/>
                </a:cxn>
                <a:cxn ang="0">
                  <a:pos x="489" y="254"/>
                </a:cxn>
                <a:cxn ang="0">
                  <a:pos x="470" y="214"/>
                </a:cxn>
                <a:cxn ang="0">
                  <a:pos x="445" y="174"/>
                </a:cxn>
                <a:cxn ang="0">
                  <a:pos x="412" y="131"/>
                </a:cxn>
                <a:cxn ang="0">
                  <a:pos x="372" y="88"/>
                </a:cxn>
                <a:cxn ang="0">
                  <a:pos x="325" y="44"/>
                </a:cxn>
                <a:cxn ang="0">
                  <a:pos x="271" y="0"/>
                </a:cxn>
                <a:cxn ang="0">
                  <a:pos x="329" y="39"/>
                </a:cxn>
                <a:cxn ang="0">
                  <a:pos x="381" y="78"/>
                </a:cxn>
                <a:cxn ang="0">
                  <a:pos x="430" y="117"/>
                </a:cxn>
                <a:cxn ang="0">
                  <a:pos x="475" y="155"/>
                </a:cxn>
                <a:cxn ang="0">
                  <a:pos x="514" y="194"/>
                </a:cxn>
                <a:cxn ang="0">
                  <a:pos x="548" y="231"/>
                </a:cxn>
                <a:cxn ang="0">
                  <a:pos x="577" y="268"/>
                </a:cxn>
                <a:cxn ang="0">
                  <a:pos x="602" y="304"/>
                </a:cxn>
                <a:cxn ang="0">
                  <a:pos x="619" y="339"/>
                </a:cxn>
                <a:cxn ang="0">
                  <a:pos x="632" y="373"/>
                </a:cxn>
                <a:cxn ang="0">
                  <a:pos x="637" y="405"/>
                </a:cxn>
                <a:cxn ang="0">
                  <a:pos x="636" y="435"/>
                </a:cxn>
                <a:cxn ang="0">
                  <a:pos x="629" y="464"/>
                </a:cxn>
              </a:cxnLst>
              <a:rect l="0" t="0" r="r" b="b"/>
              <a:pathLst>
                <a:path w="637" h="595">
                  <a:moveTo>
                    <a:pt x="629" y="464"/>
                  </a:moveTo>
                  <a:lnTo>
                    <a:pt x="617" y="488"/>
                  </a:lnTo>
                  <a:lnTo>
                    <a:pt x="599" y="510"/>
                  </a:lnTo>
                  <a:lnTo>
                    <a:pt x="577" y="530"/>
                  </a:lnTo>
                  <a:lnTo>
                    <a:pt x="549" y="546"/>
                  </a:lnTo>
                  <a:lnTo>
                    <a:pt x="518" y="561"/>
                  </a:lnTo>
                  <a:lnTo>
                    <a:pt x="482" y="572"/>
                  </a:lnTo>
                  <a:lnTo>
                    <a:pt x="442" y="582"/>
                  </a:lnTo>
                  <a:lnTo>
                    <a:pt x="398" y="589"/>
                  </a:lnTo>
                  <a:lnTo>
                    <a:pt x="351" y="593"/>
                  </a:lnTo>
                  <a:lnTo>
                    <a:pt x="300" y="595"/>
                  </a:lnTo>
                  <a:lnTo>
                    <a:pt x="245" y="594"/>
                  </a:lnTo>
                  <a:lnTo>
                    <a:pt x="189" y="591"/>
                  </a:lnTo>
                  <a:lnTo>
                    <a:pt x="128" y="585"/>
                  </a:lnTo>
                  <a:lnTo>
                    <a:pt x="65" y="578"/>
                  </a:lnTo>
                  <a:lnTo>
                    <a:pt x="0" y="568"/>
                  </a:lnTo>
                  <a:lnTo>
                    <a:pt x="68" y="572"/>
                  </a:lnTo>
                  <a:lnTo>
                    <a:pt x="132" y="573"/>
                  </a:lnTo>
                  <a:lnTo>
                    <a:pt x="192" y="570"/>
                  </a:lnTo>
                  <a:lnTo>
                    <a:pt x="246" y="563"/>
                  </a:lnTo>
                  <a:lnTo>
                    <a:pt x="297" y="552"/>
                  </a:lnTo>
                  <a:lnTo>
                    <a:pt x="341" y="539"/>
                  </a:lnTo>
                  <a:lnTo>
                    <a:pt x="381" y="522"/>
                  </a:lnTo>
                  <a:lnTo>
                    <a:pt x="417" y="502"/>
                  </a:lnTo>
                  <a:lnTo>
                    <a:pt x="446" y="478"/>
                  </a:lnTo>
                  <a:lnTo>
                    <a:pt x="470" y="453"/>
                  </a:lnTo>
                  <a:lnTo>
                    <a:pt x="488" y="425"/>
                  </a:lnTo>
                  <a:lnTo>
                    <a:pt x="501" y="395"/>
                  </a:lnTo>
                  <a:lnTo>
                    <a:pt x="507" y="363"/>
                  </a:lnTo>
                  <a:lnTo>
                    <a:pt x="508" y="328"/>
                  </a:lnTo>
                  <a:lnTo>
                    <a:pt x="501" y="291"/>
                  </a:lnTo>
                  <a:lnTo>
                    <a:pt x="489" y="254"/>
                  </a:lnTo>
                  <a:lnTo>
                    <a:pt x="470" y="214"/>
                  </a:lnTo>
                  <a:lnTo>
                    <a:pt x="445" y="174"/>
                  </a:lnTo>
                  <a:lnTo>
                    <a:pt x="412" y="131"/>
                  </a:lnTo>
                  <a:lnTo>
                    <a:pt x="372" y="88"/>
                  </a:lnTo>
                  <a:lnTo>
                    <a:pt x="325" y="44"/>
                  </a:lnTo>
                  <a:lnTo>
                    <a:pt x="271" y="0"/>
                  </a:lnTo>
                  <a:lnTo>
                    <a:pt x="329" y="39"/>
                  </a:lnTo>
                  <a:lnTo>
                    <a:pt x="381" y="78"/>
                  </a:lnTo>
                  <a:lnTo>
                    <a:pt x="430" y="117"/>
                  </a:lnTo>
                  <a:lnTo>
                    <a:pt x="475" y="155"/>
                  </a:lnTo>
                  <a:lnTo>
                    <a:pt x="514" y="194"/>
                  </a:lnTo>
                  <a:lnTo>
                    <a:pt x="548" y="231"/>
                  </a:lnTo>
                  <a:lnTo>
                    <a:pt x="577" y="268"/>
                  </a:lnTo>
                  <a:lnTo>
                    <a:pt x="602" y="304"/>
                  </a:lnTo>
                  <a:lnTo>
                    <a:pt x="619" y="339"/>
                  </a:lnTo>
                  <a:lnTo>
                    <a:pt x="632" y="373"/>
                  </a:lnTo>
                  <a:lnTo>
                    <a:pt x="637" y="405"/>
                  </a:lnTo>
                  <a:lnTo>
                    <a:pt x="636" y="435"/>
                  </a:lnTo>
                  <a:lnTo>
                    <a:pt x="629" y="464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33" name="Freeform 9"/>
            <p:cNvSpPr>
              <a:spLocks/>
            </p:cNvSpPr>
            <p:nvPr userDrawn="1"/>
          </p:nvSpPr>
          <p:spPr bwMode="auto">
            <a:xfrm>
              <a:off x="342900" y="6367463"/>
              <a:ext cx="169863" cy="157163"/>
            </a:xfrm>
            <a:custGeom>
              <a:avLst/>
              <a:gdLst/>
              <a:ahLst/>
              <a:cxnLst>
                <a:cxn ang="0">
                  <a:pos x="489" y="793"/>
                </a:cxn>
                <a:cxn ang="0">
                  <a:pos x="422" y="748"/>
                </a:cxn>
                <a:cxn ang="0">
                  <a:pos x="360" y="704"/>
                </a:cxn>
                <a:cxn ang="0">
                  <a:pos x="302" y="658"/>
                </a:cxn>
                <a:cxn ang="0">
                  <a:pos x="249" y="614"/>
                </a:cxn>
                <a:cxn ang="0">
                  <a:pos x="200" y="569"/>
                </a:cxn>
                <a:cxn ang="0">
                  <a:pos x="155" y="526"/>
                </a:cxn>
                <a:cxn ang="0">
                  <a:pos x="116" y="482"/>
                </a:cxn>
                <a:cxn ang="0">
                  <a:pos x="83" y="439"/>
                </a:cxn>
                <a:cxn ang="0">
                  <a:pos x="55" y="398"/>
                </a:cxn>
                <a:cxn ang="0">
                  <a:pos x="33" y="356"/>
                </a:cxn>
                <a:cxn ang="0">
                  <a:pos x="16" y="318"/>
                </a:cxn>
                <a:cxn ang="0">
                  <a:pos x="5" y="279"/>
                </a:cxn>
                <a:cxn ang="0">
                  <a:pos x="0" y="242"/>
                </a:cxn>
                <a:cxn ang="0">
                  <a:pos x="3" y="207"/>
                </a:cxn>
                <a:cxn ang="0">
                  <a:pos x="12" y="174"/>
                </a:cxn>
                <a:cxn ang="0">
                  <a:pos x="26" y="145"/>
                </a:cxn>
                <a:cxn ang="0">
                  <a:pos x="45" y="119"/>
                </a:cxn>
                <a:cxn ang="0">
                  <a:pos x="70" y="96"/>
                </a:cxn>
                <a:cxn ang="0">
                  <a:pos x="99" y="75"/>
                </a:cxn>
                <a:cxn ang="0">
                  <a:pos x="134" y="56"/>
                </a:cxn>
                <a:cxn ang="0">
                  <a:pos x="173" y="40"/>
                </a:cxn>
                <a:cxn ang="0">
                  <a:pos x="217" y="27"/>
                </a:cxn>
                <a:cxn ang="0">
                  <a:pos x="264" y="17"/>
                </a:cxn>
                <a:cxn ang="0">
                  <a:pos x="316" y="9"/>
                </a:cxn>
                <a:cxn ang="0">
                  <a:pos x="372" y="4"/>
                </a:cxn>
                <a:cxn ang="0">
                  <a:pos x="431" y="0"/>
                </a:cxn>
                <a:cxn ang="0">
                  <a:pos x="493" y="0"/>
                </a:cxn>
                <a:cxn ang="0">
                  <a:pos x="559" y="3"/>
                </a:cxn>
                <a:cxn ang="0">
                  <a:pos x="628" y="7"/>
                </a:cxn>
                <a:cxn ang="0">
                  <a:pos x="699" y="14"/>
                </a:cxn>
                <a:cxn ang="0">
                  <a:pos x="774" y="24"/>
                </a:cxn>
                <a:cxn ang="0">
                  <a:pos x="851" y="36"/>
                </a:cxn>
                <a:cxn ang="0">
                  <a:pos x="771" y="30"/>
                </a:cxn>
                <a:cxn ang="0">
                  <a:pos x="695" y="29"/>
                </a:cxn>
                <a:cxn ang="0">
                  <a:pos x="624" y="31"/>
                </a:cxn>
                <a:cxn ang="0">
                  <a:pos x="557" y="38"/>
                </a:cxn>
                <a:cxn ang="0">
                  <a:pos x="496" y="48"/>
                </a:cxn>
                <a:cxn ang="0">
                  <a:pos x="439" y="62"/>
                </a:cxn>
                <a:cxn ang="0">
                  <a:pos x="387" y="78"/>
                </a:cxn>
                <a:cxn ang="0">
                  <a:pos x="340" y="98"/>
                </a:cxn>
                <a:cxn ang="0">
                  <a:pos x="299" y="122"/>
                </a:cxn>
                <a:cxn ang="0">
                  <a:pos x="263" y="148"/>
                </a:cxn>
                <a:cxn ang="0">
                  <a:pos x="233" y="177"/>
                </a:cxn>
                <a:cxn ang="0">
                  <a:pos x="210" y="208"/>
                </a:cxn>
                <a:cxn ang="0">
                  <a:pos x="191" y="243"/>
                </a:cxn>
                <a:cxn ang="0">
                  <a:pos x="180" y="280"/>
                </a:cxn>
                <a:cxn ang="0">
                  <a:pos x="173" y="319"/>
                </a:cxn>
                <a:cxn ang="0">
                  <a:pos x="174" y="359"/>
                </a:cxn>
                <a:cxn ang="0">
                  <a:pos x="181" y="402"/>
                </a:cxn>
                <a:cxn ang="0">
                  <a:pos x="194" y="447"/>
                </a:cxn>
                <a:cxn ang="0">
                  <a:pos x="215" y="492"/>
                </a:cxn>
                <a:cxn ang="0">
                  <a:pos x="242" y="539"/>
                </a:cxn>
                <a:cxn ang="0">
                  <a:pos x="276" y="588"/>
                </a:cxn>
                <a:cxn ang="0">
                  <a:pos x="319" y="638"/>
                </a:cxn>
                <a:cxn ang="0">
                  <a:pos x="368" y="689"/>
                </a:cxn>
                <a:cxn ang="0">
                  <a:pos x="424" y="740"/>
                </a:cxn>
                <a:cxn ang="0">
                  <a:pos x="489" y="793"/>
                </a:cxn>
              </a:cxnLst>
              <a:rect l="0" t="0" r="r" b="b"/>
              <a:pathLst>
                <a:path w="851" h="793">
                  <a:moveTo>
                    <a:pt x="489" y="793"/>
                  </a:moveTo>
                  <a:lnTo>
                    <a:pt x="422" y="748"/>
                  </a:lnTo>
                  <a:lnTo>
                    <a:pt x="360" y="704"/>
                  </a:lnTo>
                  <a:lnTo>
                    <a:pt x="302" y="658"/>
                  </a:lnTo>
                  <a:lnTo>
                    <a:pt x="249" y="614"/>
                  </a:lnTo>
                  <a:lnTo>
                    <a:pt x="200" y="569"/>
                  </a:lnTo>
                  <a:lnTo>
                    <a:pt x="155" y="526"/>
                  </a:lnTo>
                  <a:lnTo>
                    <a:pt x="116" y="482"/>
                  </a:lnTo>
                  <a:lnTo>
                    <a:pt x="83" y="439"/>
                  </a:lnTo>
                  <a:lnTo>
                    <a:pt x="55" y="398"/>
                  </a:lnTo>
                  <a:lnTo>
                    <a:pt x="33" y="356"/>
                  </a:lnTo>
                  <a:lnTo>
                    <a:pt x="16" y="318"/>
                  </a:lnTo>
                  <a:lnTo>
                    <a:pt x="5" y="279"/>
                  </a:lnTo>
                  <a:lnTo>
                    <a:pt x="0" y="242"/>
                  </a:lnTo>
                  <a:lnTo>
                    <a:pt x="3" y="207"/>
                  </a:lnTo>
                  <a:lnTo>
                    <a:pt x="12" y="174"/>
                  </a:lnTo>
                  <a:lnTo>
                    <a:pt x="26" y="145"/>
                  </a:lnTo>
                  <a:lnTo>
                    <a:pt x="45" y="119"/>
                  </a:lnTo>
                  <a:lnTo>
                    <a:pt x="70" y="96"/>
                  </a:lnTo>
                  <a:lnTo>
                    <a:pt x="99" y="75"/>
                  </a:lnTo>
                  <a:lnTo>
                    <a:pt x="134" y="56"/>
                  </a:lnTo>
                  <a:lnTo>
                    <a:pt x="173" y="40"/>
                  </a:lnTo>
                  <a:lnTo>
                    <a:pt x="217" y="27"/>
                  </a:lnTo>
                  <a:lnTo>
                    <a:pt x="264" y="17"/>
                  </a:lnTo>
                  <a:lnTo>
                    <a:pt x="316" y="9"/>
                  </a:lnTo>
                  <a:lnTo>
                    <a:pt x="372" y="4"/>
                  </a:lnTo>
                  <a:lnTo>
                    <a:pt x="431" y="0"/>
                  </a:lnTo>
                  <a:lnTo>
                    <a:pt x="493" y="0"/>
                  </a:lnTo>
                  <a:lnTo>
                    <a:pt x="559" y="3"/>
                  </a:lnTo>
                  <a:lnTo>
                    <a:pt x="628" y="7"/>
                  </a:lnTo>
                  <a:lnTo>
                    <a:pt x="699" y="14"/>
                  </a:lnTo>
                  <a:lnTo>
                    <a:pt x="774" y="24"/>
                  </a:lnTo>
                  <a:lnTo>
                    <a:pt x="851" y="36"/>
                  </a:lnTo>
                  <a:lnTo>
                    <a:pt x="771" y="30"/>
                  </a:lnTo>
                  <a:lnTo>
                    <a:pt x="695" y="29"/>
                  </a:lnTo>
                  <a:lnTo>
                    <a:pt x="624" y="31"/>
                  </a:lnTo>
                  <a:lnTo>
                    <a:pt x="557" y="38"/>
                  </a:lnTo>
                  <a:lnTo>
                    <a:pt x="496" y="48"/>
                  </a:lnTo>
                  <a:lnTo>
                    <a:pt x="439" y="62"/>
                  </a:lnTo>
                  <a:lnTo>
                    <a:pt x="387" y="78"/>
                  </a:lnTo>
                  <a:lnTo>
                    <a:pt x="340" y="98"/>
                  </a:lnTo>
                  <a:lnTo>
                    <a:pt x="299" y="122"/>
                  </a:lnTo>
                  <a:lnTo>
                    <a:pt x="263" y="148"/>
                  </a:lnTo>
                  <a:lnTo>
                    <a:pt x="233" y="177"/>
                  </a:lnTo>
                  <a:lnTo>
                    <a:pt x="210" y="208"/>
                  </a:lnTo>
                  <a:lnTo>
                    <a:pt x="191" y="243"/>
                  </a:lnTo>
                  <a:lnTo>
                    <a:pt x="180" y="280"/>
                  </a:lnTo>
                  <a:lnTo>
                    <a:pt x="173" y="319"/>
                  </a:lnTo>
                  <a:lnTo>
                    <a:pt x="174" y="359"/>
                  </a:lnTo>
                  <a:lnTo>
                    <a:pt x="181" y="402"/>
                  </a:lnTo>
                  <a:lnTo>
                    <a:pt x="194" y="447"/>
                  </a:lnTo>
                  <a:lnTo>
                    <a:pt x="215" y="492"/>
                  </a:lnTo>
                  <a:lnTo>
                    <a:pt x="242" y="539"/>
                  </a:lnTo>
                  <a:lnTo>
                    <a:pt x="276" y="588"/>
                  </a:lnTo>
                  <a:lnTo>
                    <a:pt x="319" y="638"/>
                  </a:lnTo>
                  <a:lnTo>
                    <a:pt x="368" y="689"/>
                  </a:lnTo>
                  <a:lnTo>
                    <a:pt x="424" y="740"/>
                  </a:lnTo>
                  <a:lnTo>
                    <a:pt x="489" y="793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34" name="Freeform 10"/>
            <p:cNvSpPr>
              <a:spLocks/>
            </p:cNvSpPr>
            <p:nvPr userDrawn="1"/>
          </p:nvSpPr>
          <p:spPr bwMode="auto">
            <a:xfrm>
              <a:off x="719138" y="6483351"/>
              <a:ext cx="168275" cy="157163"/>
            </a:xfrm>
            <a:custGeom>
              <a:avLst/>
              <a:gdLst/>
              <a:ahLst/>
              <a:cxnLst>
                <a:cxn ang="0">
                  <a:pos x="838" y="618"/>
                </a:cxn>
                <a:cxn ang="0">
                  <a:pos x="823" y="647"/>
                </a:cxn>
                <a:cxn ang="0">
                  <a:pos x="804" y="673"/>
                </a:cxn>
                <a:cxn ang="0">
                  <a:pos x="780" y="696"/>
                </a:cxn>
                <a:cxn ang="0">
                  <a:pos x="750" y="717"/>
                </a:cxn>
                <a:cxn ang="0">
                  <a:pos x="715" y="736"/>
                </a:cxn>
                <a:cxn ang="0">
                  <a:pos x="676" y="752"/>
                </a:cxn>
                <a:cxn ang="0">
                  <a:pos x="633" y="765"/>
                </a:cxn>
                <a:cxn ang="0">
                  <a:pos x="585" y="775"/>
                </a:cxn>
                <a:cxn ang="0">
                  <a:pos x="534" y="784"/>
                </a:cxn>
                <a:cxn ang="0">
                  <a:pos x="478" y="789"/>
                </a:cxn>
                <a:cxn ang="0">
                  <a:pos x="419" y="792"/>
                </a:cxn>
                <a:cxn ang="0">
                  <a:pos x="357" y="792"/>
                </a:cxn>
                <a:cxn ang="0">
                  <a:pos x="291" y="791"/>
                </a:cxn>
                <a:cxn ang="0">
                  <a:pos x="222" y="785"/>
                </a:cxn>
                <a:cxn ang="0">
                  <a:pos x="151" y="778"/>
                </a:cxn>
                <a:cxn ang="0">
                  <a:pos x="76" y="768"/>
                </a:cxn>
                <a:cxn ang="0">
                  <a:pos x="0" y="756"/>
                </a:cxn>
                <a:cxn ang="0">
                  <a:pos x="80" y="762"/>
                </a:cxn>
                <a:cxn ang="0">
                  <a:pos x="156" y="764"/>
                </a:cxn>
                <a:cxn ang="0">
                  <a:pos x="227" y="760"/>
                </a:cxn>
                <a:cxn ang="0">
                  <a:pos x="294" y="755"/>
                </a:cxn>
                <a:cxn ang="0">
                  <a:pos x="355" y="745"/>
                </a:cxn>
                <a:cxn ang="0">
                  <a:pos x="412" y="732"/>
                </a:cxn>
                <a:cxn ang="0">
                  <a:pos x="464" y="715"/>
                </a:cxn>
                <a:cxn ang="0">
                  <a:pos x="511" y="694"/>
                </a:cxn>
                <a:cxn ang="0">
                  <a:pos x="552" y="671"/>
                </a:cxn>
                <a:cxn ang="0">
                  <a:pos x="587" y="645"/>
                </a:cxn>
                <a:cxn ang="0">
                  <a:pos x="617" y="616"/>
                </a:cxn>
                <a:cxn ang="0">
                  <a:pos x="641" y="583"/>
                </a:cxn>
                <a:cxn ang="0">
                  <a:pos x="659" y="550"/>
                </a:cxn>
                <a:cxn ang="0">
                  <a:pos x="671" y="513"/>
                </a:cxn>
                <a:cxn ang="0">
                  <a:pos x="678" y="474"/>
                </a:cxn>
                <a:cxn ang="0">
                  <a:pos x="676" y="434"/>
                </a:cxn>
                <a:cxn ang="0">
                  <a:pos x="670" y="391"/>
                </a:cxn>
                <a:cxn ang="0">
                  <a:pos x="655" y="346"/>
                </a:cxn>
                <a:cxn ang="0">
                  <a:pos x="635" y="301"/>
                </a:cxn>
                <a:cxn ang="0">
                  <a:pos x="607" y="254"/>
                </a:cxn>
                <a:cxn ang="0">
                  <a:pos x="573" y="205"/>
                </a:cxn>
                <a:cxn ang="0">
                  <a:pos x="531" y="155"/>
                </a:cxn>
                <a:cxn ang="0">
                  <a:pos x="482" y="104"/>
                </a:cxn>
                <a:cxn ang="0">
                  <a:pos x="425" y="53"/>
                </a:cxn>
                <a:cxn ang="0">
                  <a:pos x="360" y="0"/>
                </a:cxn>
                <a:cxn ang="0">
                  <a:pos x="427" y="45"/>
                </a:cxn>
                <a:cxn ang="0">
                  <a:pos x="489" y="89"/>
                </a:cxn>
                <a:cxn ang="0">
                  <a:pos x="548" y="135"/>
                </a:cxn>
                <a:cxn ang="0">
                  <a:pos x="602" y="179"/>
                </a:cxn>
                <a:cxn ang="0">
                  <a:pos x="651" y="224"/>
                </a:cxn>
                <a:cxn ang="0">
                  <a:pos x="694" y="267"/>
                </a:cxn>
                <a:cxn ang="0">
                  <a:pos x="733" y="311"/>
                </a:cxn>
                <a:cxn ang="0">
                  <a:pos x="767" y="354"/>
                </a:cxn>
                <a:cxn ang="0">
                  <a:pos x="796" y="395"/>
                </a:cxn>
                <a:cxn ang="0">
                  <a:pos x="818" y="437"/>
                </a:cxn>
                <a:cxn ang="0">
                  <a:pos x="834" y="476"/>
                </a:cxn>
                <a:cxn ang="0">
                  <a:pos x="845" y="513"/>
                </a:cxn>
                <a:cxn ang="0">
                  <a:pos x="849" y="550"/>
                </a:cxn>
                <a:cxn ang="0">
                  <a:pos x="847" y="585"/>
                </a:cxn>
                <a:cxn ang="0">
                  <a:pos x="838" y="618"/>
                </a:cxn>
              </a:cxnLst>
              <a:rect l="0" t="0" r="r" b="b"/>
              <a:pathLst>
                <a:path w="849" h="792">
                  <a:moveTo>
                    <a:pt x="838" y="618"/>
                  </a:moveTo>
                  <a:lnTo>
                    <a:pt x="823" y="647"/>
                  </a:lnTo>
                  <a:lnTo>
                    <a:pt x="804" y="673"/>
                  </a:lnTo>
                  <a:lnTo>
                    <a:pt x="780" y="696"/>
                  </a:lnTo>
                  <a:lnTo>
                    <a:pt x="750" y="717"/>
                  </a:lnTo>
                  <a:lnTo>
                    <a:pt x="715" y="736"/>
                  </a:lnTo>
                  <a:lnTo>
                    <a:pt x="676" y="752"/>
                  </a:lnTo>
                  <a:lnTo>
                    <a:pt x="633" y="765"/>
                  </a:lnTo>
                  <a:lnTo>
                    <a:pt x="585" y="775"/>
                  </a:lnTo>
                  <a:lnTo>
                    <a:pt x="534" y="784"/>
                  </a:lnTo>
                  <a:lnTo>
                    <a:pt x="478" y="789"/>
                  </a:lnTo>
                  <a:lnTo>
                    <a:pt x="419" y="792"/>
                  </a:lnTo>
                  <a:lnTo>
                    <a:pt x="357" y="792"/>
                  </a:lnTo>
                  <a:lnTo>
                    <a:pt x="291" y="791"/>
                  </a:lnTo>
                  <a:lnTo>
                    <a:pt x="222" y="785"/>
                  </a:lnTo>
                  <a:lnTo>
                    <a:pt x="151" y="778"/>
                  </a:lnTo>
                  <a:lnTo>
                    <a:pt x="76" y="768"/>
                  </a:lnTo>
                  <a:lnTo>
                    <a:pt x="0" y="756"/>
                  </a:lnTo>
                  <a:lnTo>
                    <a:pt x="80" y="762"/>
                  </a:lnTo>
                  <a:lnTo>
                    <a:pt x="156" y="764"/>
                  </a:lnTo>
                  <a:lnTo>
                    <a:pt x="227" y="760"/>
                  </a:lnTo>
                  <a:lnTo>
                    <a:pt x="294" y="755"/>
                  </a:lnTo>
                  <a:lnTo>
                    <a:pt x="355" y="745"/>
                  </a:lnTo>
                  <a:lnTo>
                    <a:pt x="412" y="732"/>
                  </a:lnTo>
                  <a:lnTo>
                    <a:pt x="464" y="715"/>
                  </a:lnTo>
                  <a:lnTo>
                    <a:pt x="511" y="694"/>
                  </a:lnTo>
                  <a:lnTo>
                    <a:pt x="552" y="671"/>
                  </a:lnTo>
                  <a:lnTo>
                    <a:pt x="587" y="645"/>
                  </a:lnTo>
                  <a:lnTo>
                    <a:pt x="617" y="616"/>
                  </a:lnTo>
                  <a:lnTo>
                    <a:pt x="641" y="583"/>
                  </a:lnTo>
                  <a:lnTo>
                    <a:pt x="659" y="550"/>
                  </a:lnTo>
                  <a:lnTo>
                    <a:pt x="671" y="513"/>
                  </a:lnTo>
                  <a:lnTo>
                    <a:pt x="678" y="474"/>
                  </a:lnTo>
                  <a:lnTo>
                    <a:pt x="676" y="434"/>
                  </a:lnTo>
                  <a:lnTo>
                    <a:pt x="670" y="391"/>
                  </a:lnTo>
                  <a:lnTo>
                    <a:pt x="655" y="346"/>
                  </a:lnTo>
                  <a:lnTo>
                    <a:pt x="635" y="301"/>
                  </a:lnTo>
                  <a:lnTo>
                    <a:pt x="607" y="254"/>
                  </a:lnTo>
                  <a:lnTo>
                    <a:pt x="573" y="205"/>
                  </a:lnTo>
                  <a:lnTo>
                    <a:pt x="531" y="155"/>
                  </a:lnTo>
                  <a:lnTo>
                    <a:pt x="482" y="104"/>
                  </a:lnTo>
                  <a:lnTo>
                    <a:pt x="425" y="53"/>
                  </a:lnTo>
                  <a:lnTo>
                    <a:pt x="360" y="0"/>
                  </a:lnTo>
                  <a:lnTo>
                    <a:pt x="427" y="45"/>
                  </a:lnTo>
                  <a:lnTo>
                    <a:pt x="489" y="89"/>
                  </a:lnTo>
                  <a:lnTo>
                    <a:pt x="548" y="135"/>
                  </a:lnTo>
                  <a:lnTo>
                    <a:pt x="602" y="179"/>
                  </a:lnTo>
                  <a:lnTo>
                    <a:pt x="651" y="224"/>
                  </a:lnTo>
                  <a:lnTo>
                    <a:pt x="694" y="267"/>
                  </a:lnTo>
                  <a:lnTo>
                    <a:pt x="733" y="311"/>
                  </a:lnTo>
                  <a:lnTo>
                    <a:pt x="767" y="354"/>
                  </a:lnTo>
                  <a:lnTo>
                    <a:pt x="796" y="395"/>
                  </a:lnTo>
                  <a:lnTo>
                    <a:pt x="818" y="437"/>
                  </a:lnTo>
                  <a:lnTo>
                    <a:pt x="834" y="476"/>
                  </a:lnTo>
                  <a:lnTo>
                    <a:pt x="845" y="513"/>
                  </a:lnTo>
                  <a:lnTo>
                    <a:pt x="849" y="550"/>
                  </a:lnTo>
                  <a:lnTo>
                    <a:pt x="847" y="585"/>
                  </a:lnTo>
                  <a:lnTo>
                    <a:pt x="838" y="618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35" name="Freeform 11"/>
            <p:cNvSpPr>
              <a:spLocks/>
            </p:cNvSpPr>
            <p:nvPr userDrawn="1"/>
          </p:nvSpPr>
          <p:spPr bwMode="auto">
            <a:xfrm>
              <a:off x="252413" y="6323013"/>
              <a:ext cx="225425" cy="209550"/>
            </a:xfrm>
            <a:custGeom>
              <a:avLst/>
              <a:gdLst/>
              <a:ahLst/>
              <a:cxnLst>
                <a:cxn ang="0">
                  <a:pos x="577" y="1007"/>
                </a:cxn>
                <a:cxn ang="0">
                  <a:pos x="440" y="908"/>
                </a:cxn>
                <a:cxn ang="0">
                  <a:pos x="318" y="808"/>
                </a:cxn>
                <a:cxn ang="0">
                  <a:pos x="215" y="710"/>
                </a:cxn>
                <a:cxn ang="0">
                  <a:pos x="130" y="614"/>
                </a:cxn>
                <a:cxn ang="0">
                  <a:pos x="66" y="521"/>
                </a:cxn>
                <a:cxn ang="0">
                  <a:pos x="22" y="432"/>
                </a:cxn>
                <a:cxn ang="0">
                  <a:pos x="1" y="347"/>
                </a:cxn>
                <a:cxn ang="0">
                  <a:pos x="4" y="269"/>
                </a:cxn>
                <a:cxn ang="0">
                  <a:pos x="31" y="198"/>
                </a:cxn>
                <a:cxn ang="0">
                  <a:pos x="81" y="138"/>
                </a:cxn>
                <a:cxn ang="0">
                  <a:pos x="153" y="88"/>
                </a:cxn>
                <a:cxn ang="0">
                  <a:pos x="245" y="50"/>
                </a:cxn>
                <a:cxn ang="0">
                  <a:pos x="355" y="22"/>
                </a:cxn>
                <a:cxn ang="0">
                  <a:pos x="482" y="6"/>
                </a:cxn>
                <a:cxn ang="0">
                  <a:pos x="624" y="0"/>
                </a:cxn>
                <a:cxn ang="0">
                  <a:pos x="781" y="6"/>
                </a:cxn>
                <a:cxn ang="0">
                  <a:pos x="952" y="22"/>
                </a:cxn>
                <a:cxn ang="0">
                  <a:pos x="1132" y="49"/>
                </a:cxn>
                <a:cxn ang="0">
                  <a:pos x="965" y="38"/>
                </a:cxn>
                <a:cxn ang="0">
                  <a:pos x="810" y="40"/>
                </a:cxn>
                <a:cxn ang="0">
                  <a:pos x="670" y="52"/>
                </a:cxn>
                <a:cxn ang="0">
                  <a:pos x="544" y="78"/>
                </a:cxn>
                <a:cxn ang="0">
                  <a:pos x="435" y="114"/>
                </a:cxn>
                <a:cxn ang="0">
                  <a:pos x="345" y="161"/>
                </a:cxn>
                <a:cxn ang="0">
                  <a:pos x="275" y="220"/>
                </a:cxn>
                <a:cxn ang="0">
                  <a:pos x="227" y="291"/>
                </a:cxn>
                <a:cxn ang="0">
                  <a:pos x="201" y="372"/>
                </a:cxn>
                <a:cxn ang="0">
                  <a:pos x="200" y="461"/>
                </a:cxn>
                <a:cxn ang="0">
                  <a:pos x="224" y="554"/>
                </a:cxn>
                <a:cxn ang="0">
                  <a:pos x="269" y="652"/>
                </a:cxn>
                <a:cxn ang="0">
                  <a:pos x="336" y="752"/>
                </a:cxn>
                <a:cxn ang="0">
                  <a:pos x="423" y="854"/>
                </a:cxn>
                <a:cxn ang="0">
                  <a:pos x="529" y="956"/>
                </a:cxn>
                <a:cxn ang="0">
                  <a:pos x="651" y="1057"/>
                </a:cxn>
              </a:cxnLst>
              <a:rect l="0" t="0" r="r" b="b"/>
              <a:pathLst>
                <a:path w="1132" h="1057">
                  <a:moveTo>
                    <a:pt x="651" y="1057"/>
                  </a:moveTo>
                  <a:lnTo>
                    <a:pt x="577" y="1007"/>
                  </a:lnTo>
                  <a:lnTo>
                    <a:pt x="505" y="958"/>
                  </a:lnTo>
                  <a:lnTo>
                    <a:pt x="440" y="908"/>
                  </a:lnTo>
                  <a:lnTo>
                    <a:pt x="376" y="858"/>
                  </a:lnTo>
                  <a:lnTo>
                    <a:pt x="318" y="808"/>
                  </a:lnTo>
                  <a:lnTo>
                    <a:pt x="264" y="759"/>
                  </a:lnTo>
                  <a:lnTo>
                    <a:pt x="215" y="710"/>
                  </a:lnTo>
                  <a:lnTo>
                    <a:pt x="170" y="662"/>
                  </a:lnTo>
                  <a:lnTo>
                    <a:pt x="130" y="614"/>
                  </a:lnTo>
                  <a:lnTo>
                    <a:pt x="96" y="568"/>
                  </a:lnTo>
                  <a:lnTo>
                    <a:pt x="66" y="521"/>
                  </a:lnTo>
                  <a:lnTo>
                    <a:pt x="41" y="476"/>
                  </a:lnTo>
                  <a:lnTo>
                    <a:pt x="22" y="432"/>
                  </a:lnTo>
                  <a:lnTo>
                    <a:pt x="9" y="390"/>
                  </a:lnTo>
                  <a:lnTo>
                    <a:pt x="1" y="347"/>
                  </a:lnTo>
                  <a:lnTo>
                    <a:pt x="0" y="307"/>
                  </a:lnTo>
                  <a:lnTo>
                    <a:pt x="4" y="269"/>
                  </a:lnTo>
                  <a:lnTo>
                    <a:pt x="14" y="233"/>
                  </a:lnTo>
                  <a:lnTo>
                    <a:pt x="31" y="198"/>
                  </a:lnTo>
                  <a:lnTo>
                    <a:pt x="53" y="167"/>
                  </a:lnTo>
                  <a:lnTo>
                    <a:pt x="81" y="138"/>
                  </a:lnTo>
                  <a:lnTo>
                    <a:pt x="115" y="111"/>
                  </a:lnTo>
                  <a:lnTo>
                    <a:pt x="153" y="88"/>
                  </a:lnTo>
                  <a:lnTo>
                    <a:pt x="196" y="68"/>
                  </a:lnTo>
                  <a:lnTo>
                    <a:pt x="245" y="50"/>
                  </a:lnTo>
                  <a:lnTo>
                    <a:pt x="297" y="35"/>
                  </a:lnTo>
                  <a:lnTo>
                    <a:pt x="355" y="22"/>
                  </a:lnTo>
                  <a:lnTo>
                    <a:pt x="416" y="13"/>
                  </a:lnTo>
                  <a:lnTo>
                    <a:pt x="482" y="6"/>
                  </a:lnTo>
                  <a:lnTo>
                    <a:pt x="552" y="2"/>
                  </a:lnTo>
                  <a:lnTo>
                    <a:pt x="624" y="0"/>
                  </a:lnTo>
                  <a:lnTo>
                    <a:pt x="701" y="2"/>
                  </a:lnTo>
                  <a:lnTo>
                    <a:pt x="781" y="6"/>
                  </a:lnTo>
                  <a:lnTo>
                    <a:pt x="865" y="12"/>
                  </a:lnTo>
                  <a:lnTo>
                    <a:pt x="952" y="22"/>
                  </a:lnTo>
                  <a:lnTo>
                    <a:pt x="1041" y="35"/>
                  </a:lnTo>
                  <a:lnTo>
                    <a:pt x="1132" y="49"/>
                  </a:lnTo>
                  <a:lnTo>
                    <a:pt x="1047" y="42"/>
                  </a:lnTo>
                  <a:lnTo>
                    <a:pt x="965" y="38"/>
                  </a:lnTo>
                  <a:lnTo>
                    <a:pt x="886" y="38"/>
                  </a:lnTo>
                  <a:lnTo>
                    <a:pt x="810" y="40"/>
                  </a:lnTo>
                  <a:lnTo>
                    <a:pt x="738" y="45"/>
                  </a:lnTo>
                  <a:lnTo>
                    <a:pt x="670" y="52"/>
                  </a:lnTo>
                  <a:lnTo>
                    <a:pt x="604" y="63"/>
                  </a:lnTo>
                  <a:lnTo>
                    <a:pt x="544" y="78"/>
                  </a:lnTo>
                  <a:lnTo>
                    <a:pt x="488" y="95"/>
                  </a:lnTo>
                  <a:lnTo>
                    <a:pt x="435" y="114"/>
                  </a:lnTo>
                  <a:lnTo>
                    <a:pt x="388" y="137"/>
                  </a:lnTo>
                  <a:lnTo>
                    <a:pt x="345" y="161"/>
                  </a:lnTo>
                  <a:lnTo>
                    <a:pt x="308" y="190"/>
                  </a:lnTo>
                  <a:lnTo>
                    <a:pt x="275" y="220"/>
                  </a:lnTo>
                  <a:lnTo>
                    <a:pt x="248" y="254"/>
                  </a:lnTo>
                  <a:lnTo>
                    <a:pt x="227" y="291"/>
                  </a:lnTo>
                  <a:lnTo>
                    <a:pt x="211" y="329"/>
                  </a:lnTo>
                  <a:lnTo>
                    <a:pt x="201" y="372"/>
                  </a:lnTo>
                  <a:lnTo>
                    <a:pt x="198" y="415"/>
                  </a:lnTo>
                  <a:lnTo>
                    <a:pt x="200" y="461"/>
                  </a:lnTo>
                  <a:lnTo>
                    <a:pt x="209" y="508"/>
                  </a:lnTo>
                  <a:lnTo>
                    <a:pt x="224" y="554"/>
                  </a:lnTo>
                  <a:lnTo>
                    <a:pt x="244" y="603"/>
                  </a:lnTo>
                  <a:lnTo>
                    <a:pt x="269" y="652"/>
                  </a:lnTo>
                  <a:lnTo>
                    <a:pt x="301" y="702"/>
                  </a:lnTo>
                  <a:lnTo>
                    <a:pt x="336" y="752"/>
                  </a:lnTo>
                  <a:lnTo>
                    <a:pt x="377" y="804"/>
                  </a:lnTo>
                  <a:lnTo>
                    <a:pt x="423" y="854"/>
                  </a:lnTo>
                  <a:lnTo>
                    <a:pt x="474" y="905"/>
                  </a:lnTo>
                  <a:lnTo>
                    <a:pt x="529" y="956"/>
                  </a:lnTo>
                  <a:lnTo>
                    <a:pt x="588" y="1007"/>
                  </a:lnTo>
                  <a:lnTo>
                    <a:pt x="651" y="105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36" name="Freeform 12"/>
            <p:cNvSpPr>
              <a:spLocks/>
            </p:cNvSpPr>
            <p:nvPr userDrawn="1"/>
          </p:nvSpPr>
          <p:spPr bwMode="auto">
            <a:xfrm>
              <a:off x="754063" y="6477001"/>
              <a:ext cx="223838" cy="209550"/>
            </a:xfrm>
            <a:custGeom>
              <a:avLst/>
              <a:gdLst/>
              <a:ahLst/>
              <a:cxnLst>
                <a:cxn ang="0">
                  <a:pos x="1101" y="858"/>
                </a:cxn>
                <a:cxn ang="0">
                  <a:pos x="1052" y="918"/>
                </a:cxn>
                <a:cxn ang="0">
                  <a:pos x="980" y="968"/>
                </a:cxn>
                <a:cxn ang="0">
                  <a:pos x="889" y="1006"/>
                </a:cxn>
                <a:cxn ang="0">
                  <a:pos x="778" y="1034"/>
                </a:cxn>
                <a:cxn ang="0">
                  <a:pos x="650" y="1050"/>
                </a:cxn>
                <a:cxn ang="0">
                  <a:pos x="508" y="1056"/>
                </a:cxn>
                <a:cxn ang="0">
                  <a:pos x="351" y="1050"/>
                </a:cxn>
                <a:cxn ang="0">
                  <a:pos x="181" y="1034"/>
                </a:cxn>
                <a:cxn ang="0">
                  <a:pos x="0" y="1007"/>
                </a:cxn>
                <a:cxn ang="0">
                  <a:pos x="167" y="1018"/>
                </a:cxn>
                <a:cxn ang="0">
                  <a:pos x="322" y="1016"/>
                </a:cxn>
                <a:cxn ang="0">
                  <a:pos x="462" y="1004"/>
                </a:cxn>
                <a:cxn ang="0">
                  <a:pos x="588" y="978"/>
                </a:cxn>
                <a:cxn ang="0">
                  <a:pos x="697" y="942"/>
                </a:cxn>
                <a:cxn ang="0">
                  <a:pos x="787" y="895"/>
                </a:cxn>
                <a:cxn ang="0">
                  <a:pos x="857" y="836"/>
                </a:cxn>
                <a:cxn ang="0">
                  <a:pos x="905" y="766"/>
                </a:cxn>
                <a:cxn ang="0">
                  <a:pos x="931" y="684"/>
                </a:cxn>
                <a:cxn ang="0">
                  <a:pos x="932" y="595"/>
                </a:cxn>
                <a:cxn ang="0">
                  <a:pos x="909" y="502"/>
                </a:cxn>
                <a:cxn ang="0">
                  <a:pos x="863" y="404"/>
                </a:cxn>
                <a:cxn ang="0">
                  <a:pos x="796" y="304"/>
                </a:cxn>
                <a:cxn ang="0">
                  <a:pos x="710" y="202"/>
                </a:cxn>
                <a:cxn ang="0">
                  <a:pos x="605" y="101"/>
                </a:cxn>
                <a:cxn ang="0">
                  <a:pos x="482" y="0"/>
                </a:cxn>
                <a:cxn ang="0">
                  <a:pos x="627" y="99"/>
                </a:cxn>
                <a:cxn ang="0">
                  <a:pos x="756" y="198"/>
                </a:cxn>
                <a:cxn ang="0">
                  <a:pos x="869" y="297"/>
                </a:cxn>
                <a:cxn ang="0">
                  <a:pos x="962" y="395"/>
                </a:cxn>
                <a:cxn ang="0">
                  <a:pos x="1037" y="489"/>
                </a:cxn>
                <a:cxn ang="0">
                  <a:pos x="1091" y="580"/>
                </a:cxn>
                <a:cxn ang="0">
                  <a:pos x="1123" y="666"/>
                </a:cxn>
                <a:cxn ang="0">
                  <a:pos x="1132" y="749"/>
                </a:cxn>
                <a:cxn ang="0">
                  <a:pos x="1118" y="823"/>
                </a:cxn>
              </a:cxnLst>
              <a:rect l="0" t="0" r="r" b="b"/>
              <a:pathLst>
                <a:path w="1132" h="1056">
                  <a:moveTo>
                    <a:pt x="1118" y="823"/>
                  </a:moveTo>
                  <a:lnTo>
                    <a:pt x="1101" y="858"/>
                  </a:lnTo>
                  <a:lnTo>
                    <a:pt x="1079" y="889"/>
                  </a:lnTo>
                  <a:lnTo>
                    <a:pt x="1052" y="918"/>
                  </a:lnTo>
                  <a:lnTo>
                    <a:pt x="1019" y="945"/>
                  </a:lnTo>
                  <a:lnTo>
                    <a:pt x="980" y="968"/>
                  </a:lnTo>
                  <a:lnTo>
                    <a:pt x="936" y="988"/>
                  </a:lnTo>
                  <a:lnTo>
                    <a:pt x="889" y="1006"/>
                  </a:lnTo>
                  <a:lnTo>
                    <a:pt x="835" y="1022"/>
                  </a:lnTo>
                  <a:lnTo>
                    <a:pt x="778" y="1034"/>
                  </a:lnTo>
                  <a:lnTo>
                    <a:pt x="716" y="1043"/>
                  </a:lnTo>
                  <a:lnTo>
                    <a:pt x="650" y="1050"/>
                  </a:lnTo>
                  <a:lnTo>
                    <a:pt x="581" y="1054"/>
                  </a:lnTo>
                  <a:lnTo>
                    <a:pt x="508" y="1056"/>
                  </a:lnTo>
                  <a:lnTo>
                    <a:pt x="431" y="1054"/>
                  </a:lnTo>
                  <a:lnTo>
                    <a:pt x="351" y="1050"/>
                  </a:lnTo>
                  <a:lnTo>
                    <a:pt x="267" y="1044"/>
                  </a:lnTo>
                  <a:lnTo>
                    <a:pt x="181" y="1034"/>
                  </a:lnTo>
                  <a:lnTo>
                    <a:pt x="92" y="1022"/>
                  </a:lnTo>
                  <a:lnTo>
                    <a:pt x="0" y="1007"/>
                  </a:lnTo>
                  <a:lnTo>
                    <a:pt x="85" y="1014"/>
                  </a:lnTo>
                  <a:lnTo>
                    <a:pt x="167" y="1018"/>
                  </a:lnTo>
                  <a:lnTo>
                    <a:pt x="246" y="1018"/>
                  </a:lnTo>
                  <a:lnTo>
                    <a:pt x="322" y="1016"/>
                  </a:lnTo>
                  <a:lnTo>
                    <a:pt x="394" y="1011"/>
                  </a:lnTo>
                  <a:lnTo>
                    <a:pt x="462" y="1004"/>
                  </a:lnTo>
                  <a:lnTo>
                    <a:pt x="528" y="993"/>
                  </a:lnTo>
                  <a:lnTo>
                    <a:pt x="588" y="978"/>
                  </a:lnTo>
                  <a:lnTo>
                    <a:pt x="645" y="961"/>
                  </a:lnTo>
                  <a:lnTo>
                    <a:pt x="697" y="942"/>
                  </a:lnTo>
                  <a:lnTo>
                    <a:pt x="744" y="919"/>
                  </a:lnTo>
                  <a:lnTo>
                    <a:pt x="787" y="895"/>
                  </a:lnTo>
                  <a:lnTo>
                    <a:pt x="824" y="866"/>
                  </a:lnTo>
                  <a:lnTo>
                    <a:pt x="857" y="836"/>
                  </a:lnTo>
                  <a:lnTo>
                    <a:pt x="884" y="802"/>
                  </a:lnTo>
                  <a:lnTo>
                    <a:pt x="905" y="766"/>
                  </a:lnTo>
                  <a:lnTo>
                    <a:pt x="921" y="727"/>
                  </a:lnTo>
                  <a:lnTo>
                    <a:pt x="931" y="684"/>
                  </a:lnTo>
                  <a:lnTo>
                    <a:pt x="934" y="641"/>
                  </a:lnTo>
                  <a:lnTo>
                    <a:pt x="932" y="595"/>
                  </a:lnTo>
                  <a:lnTo>
                    <a:pt x="923" y="548"/>
                  </a:lnTo>
                  <a:lnTo>
                    <a:pt x="909" y="502"/>
                  </a:lnTo>
                  <a:lnTo>
                    <a:pt x="889" y="453"/>
                  </a:lnTo>
                  <a:lnTo>
                    <a:pt x="863" y="404"/>
                  </a:lnTo>
                  <a:lnTo>
                    <a:pt x="833" y="354"/>
                  </a:lnTo>
                  <a:lnTo>
                    <a:pt x="796" y="304"/>
                  </a:lnTo>
                  <a:lnTo>
                    <a:pt x="756" y="254"/>
                  </a:lnTo>
                  <a:lnTo>
                    <a:pt x="710" y="202"/>
                  </a:lnTo>
                  <a:lnTo>
                    <a:pt x="659" y="151"/>
                  </a:lnTo>
                  <a:lnTo>
                    <a:pt x="605" y="101"/>
                  </a:lnTo>
                  <a:lnTo>
                    <a:pt x="546" y="50"/>
                  </a:lnTo>
                  <a:lnTo>
                    <a:pt x="482" y="0"/>
                  </a:lnTo>
                  <a:lnTo>
                    <a:pt x="557" y="49"/>
                  </a:lnTo>
                  <a:lnTo>
                    <a:pt x="627" y="99"/>
                  </a:lnTo>
                  <a:lnTo>
                    <a:pt x="694" y="149"/>
                  </a:lnTo>
                  <a:lnTo>
                    <a:pt x="756" y="198"/>
                  </a:lnTo>
                  <a:lnTo>
                    <a:pt x="815" y="248"/>
                  </a:lnTo>
                  <a:lnTo>
                    <a:pt x="869" y="297"/>
                  </a:lnTo>
                  <a:lnTo>
                    <a:pt x="918" y="346"/>
                  </a:lnTo>
                  <a:lnTo>
                    <a:pt x="962" y="395"/>
                  </a:lnTo>
                  <a:lnTo>
                    <a:pt x="1002" y="442"/>
                  </a:lnTo>
                  <a:lnTo>
                    <a:pt x="1037" y="489"/>
                  </a:lnTo>
                  <a:lnTo>
                    <a:pt x="1067" y="535"/>
                  </a:lnTo>
                  <a:lnTo>
                    <a:pt x="1091" y="580"/>
                  </a:lnTo>
                  <a:lnTo>
                    <a:pt x="1110" y="624"/>
                  </a:lnTo>
                  <a:lnTo>
                    <a:pt x="1123" y="666"/>
                  </a:lnTo>
                  <a:lnTo>
                    <a:pt x="1131" y="709"/>
                  </a:lnTo>
                  <a:lnTo>
                    <a:pt x="1132" y="749"/>
                  </a:lnTo>
                  <a:lnTo>
                    <a:pt x="1128" y="787"/>
                  </a:lnTo>
                  <a:lnTo>
                    <a:pt x="1118" y="823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37" name="Freeform 13"/>
            <p:cNvSpPr>
              <a:spLocks/>
            </p:cNvSpPr>
            <p:nvPr userDrawn="1"/>
          </p:nvSpPr>
          <p:spPr bwMode="auto">
            <a:xfrm>
              <a:off x="433388" y="6022976"/>
              <a:ext cx="539750" cy="466725"/>
            </a:xfrm>
            <a:custGeom>
              <a:avLst/>
              <a:gdLst/>
              <a:ahLst/>
              <a:cxnLst>
                <a:cxn ang="0">
                  <a:pos x="1258" y="2353"/>
                </a:cxn>
                <a:cxn ang="0">
                  <a:pos x="953" y="2273"/>
                </a:cxn>
                <a:cxn ang="0">
                  <a:pos x="647" y="2110"/>
                </a:cxn>
                <a:cxn ang="0">
                  <a:pos x="813" y="2200"/>
                </a:cxn>
                <a:cxn ang="0">
                  <a:pos x="977" y="2253"/>
                </a:cxn>
                <a:cxn ang="0">
                  <a:pos x="1238" y="2283"/>
                </a:cxn>
                <a:cxn ang="0">
                  <a:pos x="1294" y="2187"/>
                </a:cxn>
                <a:cxn ang="0">
                  <a:pos x="684" y="1962"/>
                </a:cxn>
                <a:cxn ang="0">
                  <a:pos x="491" y="1787"/>
                </a:cxn>
                <a:cxn ang="0">
                  <a:pos x="724" y="1955"/>
                </a:cxn>
                <a:cxn ang="0">
                  <a:pos x="1117" y="2118"/>
                </a:cxn>
                <a:cxn ang="0">
                  <a:pos x="1406" y="2135"/>
                </a:cxn>
                <a:cxn ang="0">
                  <a:pos x="1458" y="1998"/>
                </a:cxn>
                <a:cxn ang="0">
                  <a:pos x="1202" y="1900"/>
                </a:cxn>
                <a:cxn ang="0">
                  <a:pos x="982" y="1843"/>
                </a:cxn>
                <a:cxn ang="0">
                  <a:pos x="591" y="1644"/>
                </a:cxn>
                <a:cxn ang="0">
                  <a:pos x="425" y="1487"/>
                </a:cxn>
                <a:cxn ang="0">
                  <a:pos x="862" y="1756"/>
                </a:cxn>
                <a:cxn ang="0">
                  <a:pos x="1054" y="1818"/>
                </a:cxn>
                <a:cxn ang="0">
                  <a:pos x="1361" y="1880"/>
                </a:cxn>
                <a:cxn ang="0">
                  <a:pos x="1662" y="1866"/>
                </a:cxn>
                <a:cxn ang="0">
                  <a:pos x="1681" y="1710"/>
                </a:cxn>
                <a:cxn ang="0">
                  <a:pos x="1118" y="1574"/>
                </a:cxn>
                <a:cxn ang="0">
                  <a:pos x="570" y="1324"/>
                </a:cxn>
                <a:cxn ang="0">
                  <a:pos x="214" y="958"/>
                </a:cxn>
                <a:cxn ang="0">
                  <a:pos x="454" y="1172"/>
                </a:cxn>
                <a:cxn ang="0">
                  <a:pos x="931" y="1427"/>
                </a:cxn>
                <a:cxn ang="0">
                  <a:pos x="1459" y="1603"/>
                </a:cxn>
                <a:cxn ang="0">
                  <a:pos x="1837" y="1614"/>
                </a:cxn>
                <a:cxn ang="0">
                  <a:pos x="1991" y="1440"/>
                </a:cxn>
                <a:cxn ang="0">
                  <a:pos x="1802" y="1292"/>
                </a:cxn>
                <a:cxn ang="0">
                  <a:pos x="1413" y="1188"/>
                </a:cxn>
                <a:cxn ang="0">
                  <a:pos x="1180" y="1131"/>
                </a:cxn>
                <a:cxn ang="0">
                  <a:pos x="962" y="1022"/>
                </a:cxn>
                <a:cxn ang="0">
                  <a:pos x="564" y="813"/>
                </a:cxn>
                <a:cxn ang="0">
                  <a:pos x="383" y="718"/>
                </a:cxn>
                <a:cxn ang="0">
                  <a:pos x="45" y="379"/>
                </a:cxn>
                <a:cxn ang="0">
                  <a:pos x="19" y="308"/>
                </a:cxn>
                <a:cxn ang="0">
                  <a:pos x="277" y="613"/>
                </a:cxn>
                <a:cxn ang="0">
                  <a:pos x="757" y="895"/>
                </a:cxn>
                <a:cxn ang="0">
                  <a:pos x="1481" y="1152"/>
                </a:cxn>
                <a:cxn ang="0">
                  <a:pos x="2007" y="1229"/>
                </a:cxn>
                <a:cxn ang="0">
                  <a:pos x="2355" y="1145"/>
                </a:cxn>
                <a:cxn ang="0">
                  <a:pos x="2390" y="890"/>
                </a:cxn>
                <a:cxn ang="0">
                  <a:pos x="2057" y="562"/>
                </a:cxn>
                <a:cxn ang="0">
                  <a:pos x="1454" y="242"/>
                </a:cxn>
                <a:cxn ang="0">
                  <a:pos x="718" y="31"/>
                </a:cxn>
                <a:cxn ang="0">
                  <a:pos x="406" y="1"/>
                </a:cxn>
                <a:cxn ang="0">
                  <a:pos x="1051" y="79"/>
                </a:cxn>
                <a:cxn ang="0">
                  <a:pos x="1800" y="339"/>
                </a:cxn>
                <a:cxn ang="0">
                  <a:pos x="2381" y="676"/>
                </a:cxn>
                <a:cxn ang="0">
                  <a:pos x="2693" y="1013"/>
                </a:cxn>
                <a:cxn ang="0">
                  <a:pos x="2650" y="1270"/>
                </a:cxn>
                <a:cxn ang="0">
                  <a:pos x="2276" y="1363"/>
                </a:cxn>
                <a:cxn ang="0">
                  <a:pos x="2233" y="1542"/>
                </a:cxn>
                <a:cxn ang="0">
                  <a:pos x="2113" y="1684"/>
                </a:cxn>
                <a:cxn ang="0">
                  <a:pos x="1858" y="1725"/>
                </a:cxn>
                <a:cxn ang="0">
                  <a:pos x="1872" y="1890"/>
                </a:cxn>
                <a:cxn ang="0">
                  <a:pos x="1718" y="1975"/>
                </a:cxn>
                <a:cxn ang="0">
                  <a:pos x="1595" y="2035"/>
                </a:cxn>
                <a:cxn ang="0">
                  <a:pos x="1556" y="2168"/>
                </a:cxn>
                <a:cxn ang="0">
                  <a:pos x="1398" y="2216"/>
                </a:cxn>
              </a:cxnLst>
              <a:rect l="0" t="0" r="r" b="b"/>
              <a:pathLst>
                <a:path w="2722" h="2353">
                  <a:moveTo>
                    <a:pt x="1412" y="2285"/>
                  </a:moveTo>
                  <a:lnTo>
                    <a:pt x="1400" y="2305"/>
                  </a:lnTo>
                  <a:lnTo>
                    <a:pt x="1386" y="2322"/>
                  </a:lnTo>
                  <a:lnTo>
                    <a:pt x="1367" y="2335"/>
                  </a:lnTo>
                  <a:lnTo>
                    <a:pt x="1344" y="2344"/>
                  </a:lnTo>
                  <a:lnTo>
                    <a:pt x="1318" y="2350"/>
                  </a:lnTo>
                  <a:lnTo>
                    <a:pt x="1289" y="2353"/>
                  </a:lnTo>
                  <a:lnTo>
                    <a:pt x="1258" y="2353"/>
                  </a:lnTo>
                  <a:lnTo>
                    <a:pt x="1225" y="2350"/>
                  </a:lnTo>
                  <a:lnTo>
                    <a:pt x="1189" y="2345"/>
                  </a:lnTo>
                  <a:lnTo>
                    <a:pt x="1151" y="2337"/>
                  </a:lnTo>
                  <a:lnTo>
                    <a:pt x="1113" y="2327"/>
                  </a:lnTo>
                  <a:lnTo>
                    <a:pt x="1073" y="2316"/>
                  </a:lnTo>
                  <a:lnTo>
                    <a:pt x="1033" y="2303"/>
                  </a:lnTo>
                  <a:lnTo>
                    <a:pt x="993" y="2288"/>
                  </a:lnTo>
                  <a:lnTo>
                    <a:pt x="953" y="2273"/>
                  </a:lnTo>
                  <a:lnTo>
                    <a:pt x="913" y="2256"/>
                  </a:lnTo>
                  <a:lnTo>
                    <a:pt x="835" y="2220"/>
                  </a:lnTo>
                  <a:lnTo>
                    <a:pt x="798" y="2201"/>
                  </a:lnTo>
                  <a:lnTo>
                    <a:pt x="764" y="2182"/>
                  </a:lnTo>
                  <a:lnTo>
                    <a:pt x="730" y="2163"/>
                  </a:lnTo>
                  <a:lnTo>
                    <a:pt x="700" y="2146"/>
                  </a:lnTo>
                  <a:lnTo>
                    <a:pt x="671" y="2128"/>
                  </a:lnTo>
                  <a:lnTo>
                    <a:pt x="647" y="2110"/>
                  </a:lnTo>
                  <a:lnTo>
                    <a:pt x="626" y="2093"/>
                  </a:lnTo>
                  <a:lnTo>
                    <a:pt x="607" y="2079"/>
                  </a:lnTo>
                  <a:lnTo>
                    <a:pt x="593" y="2064"/>
                  </a:lnTo>
                  <a:lnTo>
                    <a:pt x="626" y="2092"/>
                  </a:lnTo>
                  <a:lnTo>
                    <a:pt x="665" y="2120"/>
                  </a:lnTo>
                  <a:lnTo>
                    <a:pt x="709" y="2148"/>
                  </a:lnTo>
                  <a:lnTo>
                    <a:pt x="759" y="2175"/>
                  </a:lnTo>
                  <a:lnTo>
                    <a:pt x="813" y="2200"/>
                  </a:lnTo>
                  <a:lnTo>
                    <a:pt x="871" y="2224"/>
                  </a:lnTo>
                  <a:lnTo>
                    <a:pt x="875" y="2226"/>
                  </a:lnTo>
                  <a:lnTo>
                    <a:pt x="885" y="2228"/>
                  </a:lnTo>
                  <a:lnTo>
                    <a:pt x="897" y="2231"/>
                  </a:lnTo>
                  <a:lnTo>
                    <a:pt x="914" y="2236"/>
                  </a:lnTo>
                  <a:lnTo>
                    <a:pt x="933" y="2241"/>
                  </a:lnTo>
                  <a:lnTo>
                    <a:pt x="954" y="2247"/>
                  </a:lnTo>
                  <a:lnTo>
                    <a:pt x="977" y="2253"/>
                  </a:lnTo>
                  <a:lnTo>
                    <a:pt x="1029" y="2264"/>
                  </a:lnTo>
                  <a:lnTo>
                    <a:pt x="1056" y="2269"/>
                  </a:lnTo>
                  <a:lnTo>
                    <a:pt x="1112" y="2278"/>
                  </a:lnTo>
                  <a:lnTo>
                    <a:pt x="1140" y="2281"/>
                  </a:lnTo>
                  <a:lnTo>
                    <a:pt x="1167" y="2284"/>
                  </a:lnTo>
                  <a:lnTo>
                    <a:pt x="1192" y="2285"/>
                  </a:lnTo>
                  <a:lnTo>
                    <a:pt x="1216" y="2284"/>
                  </a:lnTo>
                  <a:lnTo>
                    <a:pt x="1238" y="2283"/>
                  </a:lnTo>
                  <a:lnTo>
                    <a:pt x="1257" y="2278"/>
                  </a:lnTo>
                  <a:lnTo>
                    <a:pt x="1275" y="2273"/>
                  </a:lnTo>
                  <a:lnTo>
                    <a:pt x="1288" y="2265"/>
                  </a:lnTo>
                  <a:lnTo>
                    <a:pt x="1298" y="2255"/>
                  </a:lnTo>
                  <a:lnTo>
                    <a:pt x="1304" y="2241"/>
                  </a:lnTo>
                  <a:lnTo>
                    <a:pt x="1306" y="2226"/>
                  </a:lnTo>
                  <a:lnTo>
                    <a:pt x="1302" y="2208"/>
                  </a:lnTo>
                  <a:lnTo>
                    <a:pt x="1294" y="2187"/>
                  </a:lnTo>
                  <a:lnTo>
                    <a:pt x="1215" y="2173"/>
                  </a:lnTo>
                  <a:lnTo>
                    <a:pt x="1135" y="2156"/>
                  </a:lnTo>
                  <a:lnTo>
                    <a:pt x="1056" y="2133"/>
                  </a:lnTo>
                  <a:lnTo>
                    <a:pt x="977" y="2107"/>
                  </a:lnTo>
                  <a:lnTo>
                    <a:pt x="901" y="2077"/>
                  </a:lnTo>
                  <a:lnTo>
                    <a:pt x="825" y="2042"/>
                  </a:lnTo>
                  <a:lnTo>
                    <a:pt x="753" y="2003"/>
                  </a:lnTo>
                  <a:lnTo>
                    <a:pt x="684" y="1962"/>
                  </a:lnTo>
                  <a:lnTo>
                    <a:pt x="618" y="1916"/>
                  </a:lnTo>
                  <a:lnTo>
                    <a:pt x="591" y="1896"/>
                  </a:lnTo>
                  <a:lnTo>
                    <a:pt x="564" y="1874"/>
                  </a:lnTo>
                  <a:lnTo>
                    <a:pt x="539" y="1851"/>
                  </a:lnTo>
                  <a:lnTo>
                    <a:pt x="516" y="1825"/>
                  </a:lnTo>
                  <a:lnTo>
                    <a:pt x="495" y="1798"/>
                  </a:lnTo>
                  <a:lnTo>
                    <a:pt x="479" y="1769"/>
                  </a:lnTo>
                  <a:lnTo>
                    <a:pt x="491" y="1787"/>
                  </a:lnTo>
                  <a:lnTo>
                    <a:pt x="509" y="1806"/>
                  </a:lnTo>
                  <a:lnTo>
                    <a:pt x="530" y="1826"/>
                  </a:lnTo>
                  <a:lnTo>
                    <a:pt x="554" y="1847"/>
                  </a:lnTo>
                  <a:lnTo>
                    <a:pt x="582" y="1869"/>
                  </a:lnTo>
                  <a:lnTo>
                    <a:pt x="615" y="1890"/>
                  </a:lnTo>
                  <a:lnTo>
                    <a:pt x="648" y="1912"/>
                  </a:lnTo>
                  <a:lnTo>
                    <a:pt x="685" y="1934"/>
                  </a:lnTo>
                  <a:lnTo>
                    <a:pt x="724" y="1955"/>
                  </a:lnTo>
                  <a:lnTo>
                    <a:pt x="764" y="1978"/>
                  </a:lnTo>
                  <a:lnTo>
                    <a:pt x="806" y="1999"/>
                  </a:lnTo>
                  <a:lnTo>
                    <a:pt x="893" y="2039"/>
                  </a:lnTo>
                  <a:lnTo>
                    <a:pt x="938" y="2057"/>
                  </a:lnTo>
                  <a:lnTo>
                    <a:pt x="983" y="2074"/>
                  </a:lnTo>
                  <a:lnTo>
                    <a:pt x="1028" y="2090"/>
                  </a:lnTo>
                  <a:lnTo>
                    <a:pt x="1072" y="2104"/>
                  </a:lnTo>
                  <a:lnTo>
                    <a:pt x="1117" y="2118"/>
                  </a:lnTo>
                  <a:lnTo>
                    <a:pt x="1159" y="2128"/>
                  </a:lnTo>
                  <a:lnTo>
                    <a:pt x="1201" y="2137"/>
                  </a:lnTo>
                  <a:lnTo>
                    <a:pt x="1241" y="2143"/>
                  </a:lnTo>
                  <a:lnTo>
                    <a:pt x="1279" y="2147"/>
                  </a:lnTo>
                  <a:lnTo>
                    <a:pt x="1315" y="2149"/>
                  </a:lnTo>
                  <a:lnTo>
                    <a:pt x="1348" y="2147"/>
                  </a:lnTo>
                  <a:lnTo>
                    <a:pt x="1379" y="2142"/>
                  </a:lnTo>
                  <a:lnTo>
                    <a:pt x="1406" y="2135"/>
                  </a:lnTo>
                  <a:lnTo>
                    <a:pt x="1429" y="2123"/>
                  </a:lnTo>
                  <a:lnTo>
                    <a:pt x="1449" y="2109"/>
                  </a:lnTo>
                  <a:lnTo>
                    <a:pt x="1466" y="2091"/>
                  </a:lnTo>
                  <a:lnTo>
                    <a:pt x="1477" y="2069"/>
                  </a:lnTo>
                  <a:lnTo>
                    <a:pt x="1482" y="2049"/>
                  </a:lnTo>
                  <a:lnTo>
                    <a:pt x="1479" y="2031"/>
                  </a:lnTo>
                  <a:lnTo>
                    <a:pt x="1472" y="2014"/>
                  </a:lnTo>
                  <a:lnTo>
                    <a:pt x="1458" y="1998"/>
                  </a:lnTo>
                  <a:lnTo>
                    <a:pt x="1440" y="1983"/>
                  </a:lnTo>
                  <a:lnTo>
                    <a:pt x="1418" y="1970"/>
                  </a:lnTo>
                  <a:lnTo>
                    <a:pt x="1393" y="1958"/>
                  </a:lnTo>
                  <a:lnTo>
                    <a:pt x="1365" y="1945"/>
                  </a:lnTo>
                  <a:lnTo>
                    <a:pt x="1335" y="1935"/>
                  </a:lnTo>
                  <a:lnTo>
                    <a:pt x="1302" y="1925"/>
                  </a:lnTo>
                  <a:lnTo>
                    <a:pt x="1236" y="1907"/>
                  </a:lnTo>
                  <a:lnTo>
                    <a:pt x="1202" y="1900"/>
                  </a:lnTo>
                  <a:lnTo>
                    <a:pt x="1169" y="1893"/>
                  </a:lnTo>
                  <a:lnTo>
                    <a:pt x="1138" y="1886"/>
                  </a:lnTo>
                  <a:lnTo>
                    <a:pt x="1109" y="1880"/>
                  </a:lnTo>
                  <a:lnTo>
                    <a:pt x="1081" y="1874"/>
                  </a:lnTo>
                  <a:lnTo>
                    <a:pt x="1058" y="1869"/>
                  </a:lnTo>
                  <a:lnTo>
                    <a:pt x="1036" y="1863"/>
                  </a:lnTo>
                  <a:lnTo>
                    <a:pt x="1021" y="1857"/>
                  </a:lnTo>
                  <a:lnTo>
                    <a:pt x="982" y="1843"/>
                  </a:lnTo>
                  <a:lnTo>
                    <a:pt x="940" y="1825"/>
                  </a:lnTo>
                  <a:lnTo>
                    <a:pt x="894" y="1805"/>
                  </a:lnTo>
                  <a:lnTo>
                    <a:pt x="845" y="1784"/>
                  </a:lnTo>
                  <a:lnTo>
                    <a:pt x="795" y="1759"/>
                  </a:lnTo>
                  <a:lnTo>
                    <a:pt x="744" y="1734"/>
                  </a:lnTo>
                  <a:lnTo>
                    <a:pt x="691" y="1705"/>
                  </a:lnTo>
                  <a:lnTo>
                    <a:pt x="640" y="1675"/>
                  </a:lnTo>
                  <a:lnTo>
                    <a:pt x="591" y="1644"/>
                  </a:lnTo>
                  <a:lnTo>
                    <a:pt x="544" y="1610"/>
                  </a:lnTo>
                  <a:lnTo>
                    <a:pt x="500" y="1575"/>
                  </a:lnTo>
                  <a:lnTo>
                    <a:pt x="460" y="1538"/>
                  </a:lnTo>
                  <a:lnTo>
                    <a:pt x="424" y="1500"/>
                  </a:lnTo>
                  <a:lnTo>
                    <a:pt x="393" y="1460"/>
                  </a:lnTo>
                  <a:lnTo>
                    <a:pt x="370" y="1420"/>
                  </a:lnTo>
                  <a:lnTo>
                    <a:pt x="394" y="1452"/>
                  </a:lnTo>
                  <a:lnTo>
                    <a:pt x="425" y="1487"/>
                  </a:lnTo>
                  <a:lnTo>
                    <a:pt x="462" y="1521"/>
                  </a:lnTo>
                  <a:lnTo>
                    <a:pt x="504" y="1556"/>
                  </a:lnTo>
                  <a:lnTo>
                    <a:pt x="552" y="1590"/>
                  </a:lnTo>
                  <a:lnTo>
                    <a:pt x="606" y="1625"/>
                  </a:lnTo>
                  <a:lnTo>
                    <a:pt x="664" y="1659"/>
                  </a:lnTo>
                  <a:lnTo>
                    <a:pt x="726" y="1693"/>
                  </a:lnTo>
                  <a:lnTo>
                    <a:pt x="793" y="1725"/>
                  </a:lnTo>
                  <a:lnTo>
                    <a:pt x="862" y="1756"/>
                  </a:lnTo>
                  <a:lnTo>
                    <a:pt x="935" y="1785"/>
                  </a:lnTo>
                  <a:lnTo>
                    <a:pt x="941" y="1787"/>
                  </a:lnTo>
                  <a:lnTo>
                    <a:pt x="952" y="1791"/>
                  </a:lnTo>
                  <a:lnTo>
                    <a:pt x="965" y="1794"/>
                  </a:lnTo>
                  <a:lnTo>
                    <a:pt x="983" y="1800"/>
                  </a:lnTo>
                  <a:lnTo>
                    <a:pt x="1004" y="1805"/>
                  </a:lnTo>
                  <a:lnTo>
                    <a:pt x="1028" y="1812"/>
                  </a:lnTo>
                  <a:lnTo>
                    <a:pt x="1054" y="1818"/>
                  </a:lnTo>
                  <a:lnTo>
                    <a:pt x="1083" y="1825"/>
                  </a:lnTo>
                  <a:lnTo>
                    <a:pt x="1113" y="1833"/>
                  </a:lnTo>
                  <a:lnTo>
                    <a:pt x="1146" y="1841"/>
                  </a:lnTo>
                  <a:lnTo>
                    <a:pt x="1180" y="1847"/>
                  </a:lnTo>
                  <a:lnTo>
                    <a:pt x="1216" y="1855"/>
                  </a:lnTo>
                  <a:lnTo>
                    <a:pt x="1251" y="1862"/>
                  </a:lnTo>
                  <a:lnTo>
                    <a:pt x="1288" y="1869"/>
                  </a:lnTo>
                  <a:lnTo>
                    <a:pt x="1361" y="1880"/>
                  </a:lnTo>
                  <a:lnTo>
                    <a:pt x="1398" y="1884"/>
                  </a:lnTo>
                  <a:lnTo>
                    <a:pt x="1434" y="1887"/>
                  </a:lnTo>
                  <a:lnTo>
                    <a:pt x="1503" y="1892"/>
                  </a:lnTo>
                  <a:lnTo>
                    <a:pt x="1565" y="1890"/>
                  </a:lnTo>
                  <a:lnTo>
                    <a:pt x="1593" y="1886"/>
                  </a:lnTo>
                  <a:lnTo>
                    <a:pt x="1619" y="1882"/>
                  </a:lnTo>
                  <a:lnTo>
                    <a:pt x="1642" y="1875"/>
                  </a:lnTo>
                  <a:lnTo>
                    <a:pt x="1662" y="1866"/>
                  </a:lnTo>
                  <a:lnTo>
                    <a:pt x="1680" y="1855"/>
                  </a:lnTo>
                  <a:lnTo>
                    <a:pt x="1693" y="1843"/>
                  </a:lnTo>
                  <a:lnTo>
                    <a:pt x="1702" y="1827"/>
                  </a:lnTo>
                  <a:lnTo>
                    <a:pt x="1708" y="1810"/>
                  </a:lnTo>
                  <a:lnTo>
                    <a:pt x="1709" y="1788"/>
                  </a:lnTo>
                  <a:lnTo>
                    <a:pt x="1704" y="1766"/>
                  </a:lnTo>
                  <a:lnTo>
                    <a:pt x="1695" y="1739"/>
                  </a:lnTo>
                  <a:lnTo>
                    <a:pt x="1681" y="1710"/>
                  </a:lnTo>
                  <a:lnTo>
                    <a:pt x="1631" y="1703"/>
                  </a:lnTo>
                  <a:lnTo>
                    <a:pt x="1576" y="1694"/>
                  </a:lnTo>
                  <a:lnTo>
                    <a:pt x="1518" y="1683"/>
                  </a:lnTo>
                  <a:lnTo>
                    <a:pt x="1457" y="1669"/>
                  </a:lnTo>
                  <a:lnTo>
                    <a:pt x="1393" y="1654"/>
                  </a:lnTo>
                  <a:lnTo>
                    <a:pt x="1327" y="1637"/>
                  </a:lnTo>
                  <a:lnTo>
                    <a:pt x="1189" y="1597"/>
                  </a:lnTo>
                  <a:lnTo>
                    <a:pt x="1118" y="1574"/>
                  </a:lnTo>
                  <a:lnTo>
                    <a:pt x="1046" y="1549"/>
                  </a:lnTo>
                  <a:lnTo>
                    <a:pt x="975" y="1522"/>
                  </a:lnTo>
                  <a:lnTo>
                    <a:pt x="905" y="1495"/>
                  </a:lnTo>
                  <a:lnTo>
                    <a:pt x="834" y="1463"/>
                  </a:lnTo>
                  <a:lnTo>
                    <a:pt x="765" y="1431"/>
                  </a:lnTo>
                  <a:lnTo>
                    <a:pt x="698" y="1398"/>
                  </a:lnTo>
                  <a:lnTo>
                    <a:pt x="632" y="1362"/>
                  </a:lnTo>
                  <a:lnTo>
                    <a:pt x="570" y="1324"/>
                  </a:lnTo>
                  <a:lnTo>
                    <a:pt x="510" y="1284"/>
                  </a:lnTo>
                  <a:lnTo>
                    <a:pt x="454" y="1243"/>
                  </a:lnTo>
                  <a:lnTo>
                    <a:pt x="402" y="1201"/>
                  </a:lnTo>
                  <a:lnTo>
                    <a:pt x="354" y="1155"/>
                  </a:lnTo>
                  <a:lnTo>
                    <a:pt x="311" y="1108"/>
                  </a:lnTo>
                  <a:lnTo>
                    <a:pt x="273" y="1060"/>
                  </a:lnTo>
                  <a:lnTo>
                    <a:pt x="241" y="1010"/>
                  </a:lnTo>
                  <a:lnTo>
                    <a:pt x="214" y="958"/>
                  </a:lnTo>
                  <a:lnTo>
                    <a:pt x="231" y="981"/>
                  </a:lnTo>
                  <a:lnTo>
                    <a:pt x="251" y="1006"/>
                  </a:lnTo>
                  <a:lnTo>
                    <a:pt x="276" y="1032"/>
                  </a:lnTo>
                  <a:lnTo>
                    <a:pt x="305" y="1058"/>
                  </a:lnTo>
                  <a:lnTo>
                    <a:pt x="337" y="1086"/>
                  </a:lnTo>
                  <a:lnTo>
                    <a:pt x="373" y="1114"/>
                  </a:lnTo>
                  <a:lnTo>
                    <a:pt x="413" y="1143"/>
                  </a:lnTo>
                  <a:lnTo>
                    <a:pt x="454" y="1172"/>
                  </a:lnTo>
                  <a:lnTo>
                    <a:pt x="500" y="1201"/>
                  </a:lnTo>
                  <a:lnTo>
                    <a:pt x="548" y="1230"/>
                  </a:lnTo>
                  <a:lnTo>
                    <a:pt x="597" y="1260"/>
                  </a:lnTo>
                  <a:lnTo>
                    <a:pt x="649" y="1289"/>
                  </a:lnTo>
                  <a:lnTo>
                    <a:pt x="703" y="1318"/>
                  </a:lnTo>
                  <a:lnTo>
                    <a:pt x="814" y="1373"/>
                  </a:lnTo>
                  <a:lnTo>
                    <a:pt x="872" y="1400"/>
                  </a:lnTo>
                  <a:lnTo>
                    <a:pt x="931" y="1427"/>
                  </a:lnTo>
                  <a:lnTo>
                    <a:pt x="990" y="1452"/>
                  </a:lnTo>
                  <a:lnTo>
                    <a:pt x="1110" y="1499"/>
                  </a:lnTo>
                  <a:lnTo>
                    <a:pt x="1169" y="1520"/>
                  </a:lnTo>
                  <a:lnTo>
                    <a:pt x="1229" y="1540"/>
                  </a:lnTo>
                  <a:lnTo>
                    <a:pt x="1288" y="1559"/>
                  </a:lnTo>
                  <a:lnTo>
                    <a:pt x="1346" y="1576"/>
                  </a:lnTo>
                  <a:lnTo>
                    <a:pt x="1404" y="1590"/>
                  </a:lnTo>
                  <a:lnTo>
                    <a:pt x="1459" y="1603"/>
                  </a:lnTo>
                  <a:lnTo>
                    <a:pt x="1514" y="1613"/>
                  </a:lnTo>
                  <a:lnTo>
                    <a:pt x="1567" y="1621"/>
                  </a:lnTo>
                  <a:lnTo>
                    <a:pt x="1619" y="1627"/>
                  </a:lnTo>
                  <a:lnTo>
                    <a:pt x="1666" y="1629"/>
                  </a:lnTo>
                  <a:lnTo>
                    <a:pt x="1713" y="1630"/>
                  </a:lnTo>
                  <a:lnTo>
                    <a:pt x="1758" y="1627"/>
                  </a:lnTo>
                  <a:lnTo>
                    <a:pt x="1798" y="1621"/>
                  </a:lnTo>
                  <a:lnTo>
                    <a:pt x="1837" y="1614"/>
                  </a:lnTo>
                  <a:lnTo>
                    <a:pt x="1871" y="1601"/>
                  </a:lnTo>
                  <a:lnTo>
                    <a:pt x="1902" y="1586"/>
                  </a:lnTo>
                  <a:lnTo>
                    <a:pt x="1929" y="1567"/>
                  </a:lnTo>
                  <a:lnTo>
                    <a:pt x="1952" y="1545"/>
                  </a:lnTo>
                  <a:lnTo>
                    <a:pt x="1971" y="1518"/>
                  </a:lnTo>
                  <a:lnTo>
                    <a:pt x="1986" y="1488"/>
                  </a:lnTo>
                  <a:lnTo>
                    <a:pt x="1991" y="1463"/>
                  </a:lnTo>
                  <a:lnTo>
                    <a:pt x="1991" y="1440"/>
                  </a:lnTo>
                  <a:lnTo>
                    <a:pt x="1985" y="1418"/>
                  </a:lnTo>
                  <a:lnTo>
                    <a:pt x="1971" y="1397"/>
                  </a:lnTo>
                  <a:lnTo>
                    <a:pt x="1954" y="1377"/>
                  </a:lnTo>
                  <a:lnTo>
                    <a:pt x="1931" y="1358"/>
                  </a:lnTo>
                  <a:lnTo>
                    <a:pt x="1905" y="1340"/>
                  </a:lnTo>
                  <a:lnTo>
                    <a:pt x="1873" y="1323"/>
                  </a:lnTo>
                  <a:lnTo>
                    <a:pt x="1839" y="1306"/>
                  </a:lnTo>
                  <a:lnTo>
                    <a:pt x="1802" y="1292"/>
                  </a:lnTo>
                  <a:lnTo>
                    <a:pt x="1762" y="1278"/>
                  </a:lnTo>
                  <a:lnTo>
                    <a:pt x="1721" y="1264"/>
                  </a:lnTo>
                  <a:lnTo>
                    <a:pt x="1678" y="1251"/>
                  </a:lnTo>
                  <a:lnTo>
                    <a:pt x="1589" y="1229"/>
                  </a:lnTo>
                  <a:lnTo>
                    <a:pt x="1543" y="1217"/>
                  </a:lnTo>
                  <a:lnTo>
                    <a:pt x="1498" y="1207"/>
                  </a:lnTo>
                  <a:lnTo>
                    <a:pt x="1455" y="1197"/>
                  </a:lnTo>
                  <a:lnTo>
                    <a:pt x="1413" y="1188"/>
                  </a:lnTo>
                  <a:lnTo>
                    <a:pt x="1371" y="1180"/>
                  </a:lnTo>
                  <a:lnTo>
                    <a:pt x="1333" y="1172"/>
                  </a:lnTo>
                  <a:lnTo>
                    <a:pt x="1297" y="1164"/>
                  </a:lnTo>
                  <a:lnTo>
                    <a:pt x="1265" y="1156"/>
                  </a:lnTo>
                  <a:lnTo>
                    <a:pt x="1236" y="1150"/>
                  </a:lnTo>
                  <a:lnTo>
                    <a:pt x="1210" y="1142"/>
                  </a:lnTo>
                  <a:lnTo>
                    <a:pt x="1190" y="1135"/>
                  </a:lnTo>
                  <a:lnTo>
                    <a:pt x="1180" y="1131"/>
                  </a:lnTo>
                  <a:lnTo>
                    <a:pt x="1166" y="1124"/>
                  </a:lnTo>
                  <a:lnTo>
                    <a:pt x="1147" y="1115"/>
                  </a:lnTo>
                  <a:lnTo>
                    <a:pt x="1123" y="1104"/>
                  </a:lnTo>
                  <a:lnTo>
                    <a:pt x="1097" y="1091"/>
                  </a:lnTo>
                  <a:lnTo>
                    <a:pt x="1066" y="1075"/>
                  </a:lnTo>
                  <a:lnTo>
                    <a:pt x="1034" y="1058"/>
                  </a:lnTo>
                  <a:lnTo>
                    <a:pt x="1000" y="1040"/>
                  </a:lnTo>
                  <a:lnTo>
                    <a:pt x="962" y="1022"/>
                  </a:lnTo>
                  <a:lnTo>
                    <a:pt x="924" y="1001"/>
                  </a:lnTo>
                  <a:lnTo>
                    <a:pt x="884" y="980"/>
                  </a:lnTo>
                  <a:lnTo>
                    <a:pt x="802" y="938"/>
                  </a:lnTo>
                  <a:lnTo>
                    <a:pt x="760" y="916"/>
                  </a:lnTo>
                  <a:lnTo>
                    <a:pt x="719" y="895"/>
                  </a:lnTo>
                  <a:lnTo>
                    <a:pt x="639" y="852"/>
                  </a:lnTo>
                  <a:lnTo>
                    <a:pt x="601" y="832"/>
                  </a:lnTo>
                  <a:lnTo>
                    <a:pt x="564" y="813"/>
                  </a:lnTo>
                  <a:lnTo>
                    <a:pt x="531" y="796"/>
                  </a:lnTo>
                  <a:lnTo>
                    <a:pt x="499" y="779"/>
                  </a:lnTo>
                  <a:lnTo>
                    <a:pt x="471" y="764"/>
                  </a:lnTo>
                  <a:lnTo>
                    <a:pt x="445" y="751"/>
                  </a:lnTo>
                  <a:lnTo>
                    <a:pt x="424" y="740"/>
                  </a:lnTo>
                  <a:lnTo>
                    <a:pt x="406" y="730"/>
                  </a:lnTo>
                  <a:lnTo>
                    <a:pt x="394" y="723"/>
                  </a:lnTo>
                  <a:lnTo>
                    <a:pt x="383" y="718"/>
                  </a:lnTo>
                  <a:lnTo>
                    <a:pt x="325" y="674"/>
                  </a:lnTo>
                  <a:lnTo>
                    <a:pt x="271" y="631"/>
                  </a:lnTo>
                  <a:lnTo>
                    <a:pt x="221" y="587"/>
                  </a:lnTo>
                  <a:lnTo>
                    <a:pt x="176" y="545"/>
                  </a:lnTo>
                  <a:lnTo>
                    <a:pt x="135" y="502"/>
                  </a:lnTo>
                  <a:lnTo>
                    <a:pt x="100" y="461"/>
                  </a:lnTo>
                  <a:lnTo>
                    <a:pt x="69" y="419"/>
                  </a:lnTo>
                  <a:lnTo>
                    <a:pt x="45" y="379"/>
                  </a:lnTo>
                  <a:lnTo>
                    <a:pt x="25" y="340"/>
                  </a:lnTo>
                  <a:lnTo>
                    <a:pt x="10" y="303"/>
                  </a:lnTo>
                  <a:lnTo>
                    <a:pt x="2" y="266"/>
                  </a:lnTo>
                  <a:lnTo>
                    <a:pt x="0" y="230"/>
                  </a:lnTo>
                  <a:lnTo>
                    <a:pt x="4" y="197"/>
                  </a:lnTo>
                  <a:lnTo>
                    <a:pt x="2" y="234"/>
                  </a:lnTo>
                  <a:lnTo>
                    <a:pt x="8" y="270"/>
                  </a:lnTo>
                  <a:lnTo>
                    <a:pt x="19" y="308"/>
                  </a:lnTo>
                  <a:lnTo>
                    <a:pt x="35" y="346"/>
                  </a:lnTo>
                  <a:lnTo>
                    <a:pt x="56" y="384"/>
                  </a:lnTo>
                  <a:lnTo>
                    <a:pt x="83" y="423"/>
                  </a:lnTo>
                  <a:lnTo>
                    <a:pt x="113" y="461"/>
                  </a:lnTo>
                  <a:lnTo>
                    <a:pt x="148" y="500"/>
                  </a:lnTo>
                  <a:lnTo>
                    <a:pt x="187" y="537"/>
                  </a:lnTo>
                  <a:lnTo>
                    <a:pt x="231" y="575"/>
                  </a:lnTo>
                  <a:lnTo>
                    <a:pt x="277" y="613"/>
                  </a:lnTo>
                  <a:lnTo>
                    <a:pt x="329" y="650"/>
                  </a:lnTo>
                  <a:lnTo>
                    <a:pt x="382" y="688"/>
                  </a:lnTo>
                  <a:lnTo>
                    <a:pt x="439" y="723"/>
                  </a:lnTo>
                  <a:lnTo>
                    <a:pt x="498" y="760"/>
                  </a:lnTo>
                  <a:lnTo>
                    <a:pt x="560" y="794"/>
                  </a:lnTo>
                  <a:lnTo>
                    <a:pt x="623" y="829"/>
                  </a:lnTo>
                  <a:lnTo>
                    <a:pt x="689" y="862"/>
                  </a:lnTo>
                  <a:lnTo>
                    <a:pt x="757" y="895"/>
                  </a:lnTo>
                  <a:lnTo>
                    <a:pt x="827" y="927"/>
                  </a:lnTo>
                  <a:lnTo>
                    <a:pt x="897" y="957"/>
                  </a:lnTo>
                  <a:lnTo>
                    <a:pt x="1042" y="1015"/>
                  </a:lnTo>
                  <a:lnTo>
                    <a:pt x="1114" y="1040"/>
                  </a:lnTo>
                  <a:lnTo>
                    <a:pt x="1188" y="1066"/>
                  </a:lnTo>
                  <a:lnTo>
                    <a:pt x="1261" y="1091"/>
                  </a:lnTo>
                  <a:lnTo>
                    <a:pt x="1408" y="1133"/>
                  </a:lnTo>
                  <a:lnTo>
                    <a:pt x="1481" y="1152"/>
                  </a:lnTo>
                  <a:lnTo>
                    <a:pt x="1552" y="1168"/>
                  </a:lnTo>
                  <a:lnTo>
                    <a:pt x="1622" y="1183"/>
                  </a:lnTo>
                  <a:lnTo>
                    <a:pt x="1691" y="1196"/>
                  </a:lnTo>
                  <a:lnTo>
                    <a:pt x="1758" y="1207"/>
                  </a:lnTo>
                  <a:lnTo>
                    <a:pt x="1823" y="1216"/>
                  </a:lnTo>
                  <a:lnTo>
                    <a:pt x="1887" y="1222"/>
                  </a:lnTo>
                  <a:lnTo>
                    <a:pt x="1948" y="1226"/>
                  </a:lnTo>
                  <a:lnTo>
                    <a:pt x="2007" y="1229"/>
                  </a:lnTo>
                  <a:lnTo>
                    <a:pt x="2063" y="1227"/>
                  </a:lnTo>
                  <a:lnTo>
                    <a:pt x="2115" y="1224"/>
                  </a:lnTo>
                  <a:lnTo>
                    <a:pt x="2165" y="1217"/>
                  </a:lnTo>
                  <a:lnTo>
                    <a:pt x="2211" y="1210"/>
                  </a:lnTo>
                  <a:lnTo>
                    <a:pt x="2253" y="1197"/>
                  </a:lnTo>
                  <a:lnTo>
                    <a:pt x="2291" y="1183"/>
                  </a:lnTo>
                  <a:lnTo>
                    <a:pt x="2325" y="1165"/>
                  </a:lnTo>
                  <a:lnTo>
                    <a:pt x="2355" y="1145"/>
                  </a:lnTo>
                  <a:lnTo>
                    <a:pt x="2380" y="1121"/>
                  </a:lnTo>
                  <a:lnTo>
                    <a:pt x="2400" y="1094"/>
                  </a:lnTo>
                  <a:lnTo>
                    <a:pt x="2414" y="1064"/>
                  </a:lnTo>
                  <a:lnTo>
                    <a:pt x="2422" y="1033"/>
                  </a:lnTo>
                  <a:lnTo>
                    <a:pt x="2423" y="999"/>
                  </a:lnTo>
                  <a:lnTo>
                    <a:pt x="2419" y="965"/>
                  </a:lnTo>
                  <a:lnTo>
                    <a:pt x="2408" y="928"/>
                  </a:lnTo>
                  <a:lnTo>
                    <a:pt x="2390" y="890"/>
                  </a:lnTo>
                  <a:lnTo>
                    <a:pt x="2367" y="852"/>
                  </a:lnTo>
                  <a:lnTo>
                    <a:pt x="2338" y="812"/>
                  </a:lnTo>
                  <a:lnTo>
                    <a:pt x="2303" y="771"/>
                  </a:lnTo>
                  <a:lnTo>
                    <a:pt x="2264" y="730"/>
                  </a:lnTo>
                  <a:lnTo>
                    <a:pt x="2220" y="689"/>
                  </a:lnTo>
                  <a:lnTo>
                    <a:pt x="2170" y="646"/>
                  </a:lnTo>
                  <a:lnTo>
                    <a:pt x="2116" y="604"/>
                  </a:lnTo>
                  <a:lnTo>
                    <a:pt x="2057" y="562"/>
                  </a:lnTo>
                  <a:lnTo>
                    <a:pt x="1995" y="520"/>
                  </a:lnTo>
                  <a:lnTo>
                    <a:pt x="1928" y="477"/>
                  </a:lnTo>
                  <a:lnTo>
                    <a:pt x="1857" y="436"/>
                  </a:lnTo>
                  <a:lnTo>
                    <a:pt x="1783" y="396"/>
                  </a:lnTo>
                  <a:lnTo>
                    <a:pt x="1705" y="356"/>
                  </a:lnTo>
                  <a:lnTo>
                    <a:pt x="1624" y="317"/>
                  </a:lnTo>
                  <a:lnTo>
                    <a:pt x="1541" y="279"/>
                  </a:lnTo>
                  <a:lnTo>
                    <a:pt x="1454" y="242"/>
                  </a:lnTo>
                  <a:lnTo>
                    <a:pt x="1365" y="208"/>
                  </a:lnTo>
                  <a:lnTo>
                    <a:pt x="1267" y="172"/>
                  </a:lnTo>
                  <a:lnTo>
                    <a:pt x="1171" y="141"/>
                  </a:lnTo>
                  <a:lnTo>
                    <a:pt x="1076" y="112"/>
                  </a:lnTo>
                  <a:lnTo>
                    <a:pt x="983" y="87"/>
                  </a:lnTo>
                  <a:lnTo>
                    <a:pt x="893" y="64"/>
                  </a:lnTo>
                  <a:lnTo>
                    <a:pt x="804" y="47"/>
                  </a:lnTo>
                  <a:lnTo>
                    <a:pt x="718" y="31"/>
                  </a:lnTo>
                  <a:lnTo>
                    <a:pt x="636" y="20"/>
                  </a:lnTo>
                  <a:lnTo>
                    <a:pt x="557" y="11"/>
                  </a:lnTo>
                  <a:lnTo>
                    <a:pt x="482" y="6"/>
                  </a:lnTo>
                  <a:lnTo>
                    <a:pt x="411" y="5"/>
                  </a:lnTo>
                  <a:lnTo>
                    <a:pt x="344" y="8"/>
                  </a:lnTo>
                  <a:lnTo>
                    <a:pt x="283" y="13"/>
                  </a:lnTo>
                  <a:lnTo>
                    <a:pt x="343" y="5"/>
                  </a:lnTo>
                  <a:lnTo>
                    <a:pt x="406" y="1"/>
                  </a:lnTo>
                  <a:lnTo>
                    <a:pt x="475" y="0"/>
                  </a:lnTo>
                  <a:lnTo>
                    <a:pt x="548" y="2"/>
                  </a:lnTo>
                  <a:lnTo>
                    <a:pt x="623" y="6"/>
                  </a:lnTo>
                  <a:lnTo>
                    <a:pt x="704" y="15"/>
                  </a:lnTo>
                  <a:lnTo>
                    <a:pt x="786" y="27"/>
                  </a:lnTo>
                  <a:lnTo>
                    <a:pt x="872" y="41"/>
                  </a:lnTo>
                  <a:lnTo>
                    <a:pt x="960" y="59"/>
                  </a:lnTo>
                  <a:lnTo>
                    <a:pt x="1051" y="79"/>
                  </a:lnTo>
                  <a:lnTo>
                    <a:pt x="1144" y="102"/>
                  </a:lnTo>
                  <a:lnTo>
                    <a:pt x="1239" y="129"/>
                  </a:lnTo>
                  <a:lnTo>
                    <a:pt x="1335" y="159"/>
                  </a:lnTo>
                  <a:lnTo>
                    <a:pt x="1433" y="192"/>
                  </a:lnTo>
                  <a:lnTo>
                    <a:pt x="1532" y="228"/>
                  </a:lnTo>
                  <a:lnTo>
                    <a:pt x="1624" y="264"/>
                  </a:lnTo>
                  <a:lnTo>
                    <a:pt x="1713" y="301"/>
                  </a:lnTo>
                  <a:lnTo>
                    <a:pt x="1800" y="339"/>
                  </a:lnTo>
                  <a:lnTo>
                    <a:pt x="1885" y="379"/>
                  </a:lnTo>
                  <a:lnTo>
                    <a:pt x="1966" y="419"/>
                  </a:lnTo>
                  <a:lnTo>
                    <a:pt x="2044" y="462"/>
                  </a:lnTo>
                  <a:lnTo>
                    <a:pt x="2118" y="504"/>
                  </a:lnTo>
                  <a:lnTo>
                    <a:pt x="2190" y="546"/>
                  </a:lnTo>
                  <a:lnTo>
                    <a:pt x="2257" y="590"/>
                  </a:lnTo>
                  <a:lnTo>
                    <a:pt x="2321" y="633"/>
                  </a:lnTo>
                  <a:lnTo>
                    <a:pt x="2381" y="676"/>
                  </a:lnTo>
                  <a:lnTo>
                    <a:pt x="2437" y="720"/>
                  </a:lnTo>
                  <a:lnTo>
                    <a:pt x="2488" y="763"/>
                  </a:lnTo>
                  <a:lnTo>
                    <a:pt x="2534" y="807"/>
                  </a:lnTo>
                  <a:lnTo>
                    <a:pt x="2576" y="849"/>
                  </a:lnTo>
                  <a:lnTo>
                    <a:pt x="2613" y="891"/>
                  </a:lnTo>
                  <a:lnTo>
                    <a:pt x="2645" y="934"/>
                  </a:lnTo>
                  <a:lnTo>
                    <a:pt x="2672" y="974"/>
                  </a:lnTo>
                  <a:lnTo>
                    <a:pt x="2693" y="1013"/>
                  </a:lnTo>
                  <a:lnTo>
                    <a:pt x="2708" y="1052"/>
                  </a:lnTo>
                  <a:lnTo>
                    <a:pt x="2717" y="1088"/>
                  </a:lnTo>
                  <a:lnTo>
                    <a:pt x="2722" y="1124"/>
                  </a:lnTo>
                  <a:lnTo>
                    <a:pt x="2719" y="1158"/>
                  </a:lnTo>
                  <a:lnTo>
                    <a:pt x="2710" y="1191"/>
                  </a:lnTo>
                  <a:lnTo>
                    <a:pt x="2696" y="1220"/>
                  </a:lnTo>
                  <a:lnTo>
                    <a:pt x="2676" y="1246"/>
                  </a:lnTo>
                  <a:lnTo>
                    <a:pt x="2650" y="1270"/>
                  </a:lnTo>
                  <a:lnTo>
                    <a:pt x="2619" y="1291"/>
                  </a:lnTo>
                  <a:lnTo>
                    <a:pt x="2584" y="1310"/>
                  </a:lnTo>
                  <a:lnTo>
                    <a:pt x="2544" y="1325"/>
                  </a:lnTo>
                  <a:lnTo>
                    <a:pt x="2499" y="1339"/>
                  </a:lnTo>
                  <a:lnTo>
                    <a:pt x="2449" y="1349"/>
                  </a:lnTo>
                  <a:lnTo>
                    <a:pt x="2395" y="1357"/>
                  </a:lnTo>
                  <a:lnTo>
                    <a:pt x="2338" y="1361"/>
                  </a:lnTo>
                  <a:lnTo>
                    <a:pt x="2276" y="1363"/>
                  </a:lnTo>
                  <a:lnTo>
                    <a:pt x="2212" y="1363"/>
                  </a:lnTo>
                  <a:lnTo>
                    <a:pt x="2144" y="1360"/>
                  </a:lnTo>
                  <a:lnTo>
                    <a:pt x="2173" y="1395"/>
                  </a:lnTo>
                  <a:lnTo>
                    <a:pt x="2195" y="1429"/>
                  </a:lnTo>
                  <a:lnTo>
                    <a:pt x="2212" y="1460"/>
                  </a:lnTo>
                  <a:lnTo>
                    <a:pt x="2224" y="1489"/>
                  </a:lnTo>
                  <a:lnTo>
                    <a:pt x="2231" y="1517"/>
                  </a:lnTo>
                  <a:lnTo>
                    <a:pt x="2233" y="1542"/>
                  </a:lnTo>
                  <a:lnTo>
                    <a:pt x="2231" y="1566"/>
                  </a:lnTo>
                  <a:lnTo>
                    <a:pt x="2224" y="1588"/>
                  </a:lnTo>
                  <a:lnTo>
                    <a:pt x="2213" y="1608"/>
                  </a:lnTo>
                  <a:lnTo>
                    <a:pt x="2200" y="1626"/>
                  </a:lnTo>
                  <a:lnTo>
                    <a:pt x="2182" y="1643"/>
                  </a:lnTo>
                  <a:lnTo>
                    <a:pt x="2162" y="1658"/>
                  </a:lnTo>
                  <a:lnTo>
                    <a:pt x="2138" y="1672"/>
                  </a:lnTo>
                  <a:lnTo>
                    <a:pt x="2113" y="1684"/>
                  </a:lnTo>
                  <a:lnTo>
                    <a:pt x="2086" y="1694"/>
                  </a:lnTo>
                  <a:lnTo>
                    <a:pt x="2056" y="1703"/>
                  </a:lnTo>
                  <a:lnTo>
                    <a:pt x="2025" y="1709"/>
                  </a:lnTo>
                  <a:lnTo>
                    <a:pt x="1994" y="1715"/>
                  </a:lnTo>
                  <a:lnTo>
                    <a:pt x="1960" y="1719"/>
                  </a:lnTo>
                  <a:lnTo>
                    <a:pt x="1927" y="1723"/>
                  </a:lnTo>
                  <a:lnTo>
                    <a:pt x="1892" y="1725"/>
                  </a:lnTo>
                  <a:lnTo>
                    <a:pt x="1858" y="1725"/>
                  </a:lnTo>
                  <a:lnTo>
                    <a:pt x="1824" y="1724"/>
                  </a:lnTo>
                  <a:lnTo>
                    <a:pt x="1847" y="1754"/>
                  </a:lnTo>
                  <a:lnTo>
                    <a:pt x="1862" y="1782"/>
                  </a:lnTo>
                  <a:lnTo>
                    <a:pt x="1873" y="1807"/>
                  </a:lnTo>
                  <a:lnTo>
                    <a:pt x="1880" y="1831"/>
                  </a:lnTo>
                  <a:lnTo>
                    <a:pt x="1881" y="1852"/>
                  </a:lnTo>
                  <a:lnTo>
                    <a:pt x="1879" y="1872"/>
                  </a:lnTo>
                  <a:lnTo>
                    <a:pt x="1872" y="1890"/>
                  </a:lnTo>
                  <a:lnTo>
                    <a:pt x="1861" y="1906"/>
                  </a:lnTo>
                  <a:lnTo>
                    <a:pt x="1848" y="1921"/>
                  </a:lnTo>
                  <a:lnTo>
                    <a:pt x="1831" y="1933"/>
                  </a:lnTo>
                  <a:lnTo>
                    <a:pt x="1812" y="1944"/>
                  </a:lnTo>
                  <a:lnTo>
                    <a:pt x="1791" y="1954"/>
                  </a:lnTo>
                  <a:lnTo>
                    <a:pt x="1768" y="1963"/>
                  </a:lnTo>
                  <a:lnTo>
                    <a:pt x="1743" y="1970"/>
                  </a:lnTo>
                  <a:lnTo>
                    <a:pt x="1718" y="1975"/>
                  </a:lnTo>
                  <a:lnTo>
                    <a:pt x="1691" y="1980"/>
                  </a:lnTo>
                  <a:lnTo>
                    <a:pt x="1664" y="1983"/>
                  </a:lnTo>
                  <a:lnTo>
                    <a:pt x="1636" y="1984"/>
                  </a:lnTo>
                  <a:lnTo>
                    <a:pt x="1610" y="1985"/>
                  </a:lnTo>
                  <a:lnTo>
                    <a:pt x="1583" y="1985"/>
                  </a:lnTo>
                  <a:lnTo>
                    <a:pt x="1557" y="1984"/>
                  </a:lnTo>
                  <a:lnTo>
                    <a:pt x="1580" y="2011"/>
                  </a:lnTo>
                  <a:lnTo>
                    <a:pt x="1595" y="2035"/>
                  </a:lnTo>
                  <a:lnTo>
                    <a:pt x="1606" y="2059"/>
                  </a:lnTo>
                  <a:lnTo>
                    <a:pt x="1612" y="2080"/>
                  </a:lnTo>
                  <a:lnTo>
                    <a:pt x="1612" y="2099"/>
                  </a:lnTo>
                  <a:lnTo>
                    <a:pt x="1609" y="2116"/>
                  </a:lnTo>
                  <a:lnTo>
                    <a:pt x="1601" y="2131"/>
                  </a:lnTo>
                  <a:lnTo>
                    <a:pt x="1590" y="2146"/>
                  </a:lnTo>
                  <a:lnTo>
                    <a:pt x="1574" y="2158"/>
                  </a:lnTo>
                  <a:lnTo>
                    <a:pt x="1556" y="2168"/>
                  </a:lnTo>
                  <a:lnTo>
                    <a:pt x="1536" y="2177"/>
                  </a:lnTo>
                  <a:lnTo>
                    <a:pt x="1514" y="2183"/>
                  </a:lnTo>
                  <a:lnTo>
                    <a:pt x="1491" y="2189"/>
                  </a:lnTo>
                  <a:lnTo>
                    <a:pt x="1465" y="2194"/>
                  </a:lnTo>
                  <a:lnTo>
                    <a:pt x="1439" y="2196"/>
                  </a:lnTo>
                  <a:lnTo>
                    <a:pt x="1412" y="2197"/>
                  </a:lnTo>
                  <a:lnTo>
                    <a:pt x="1385" y="2196"/>
                  </a:lnTo>
                  <a:lnTo>
                    <a:pt x="1398" y="2216"/>
                  </a:lnTo>
                  <a:lnTo>
                    <a:pt x="1408" y="2235"/>
                  </a:lnTo>
                  <a:lnTo>
                    <a:pt x="1414" y="2253"/>
                  </a:lnTo>
                  <a:lnTo>
                    <a:pt x="1415" y="2269"/>
                  </a:lnTo>
                  <a:lnTo>
                    <a:pt x="1412" y="228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38" name="Freeform 14"/>
            <p:cNvSpPr>
              <a:spLocks/>
            </p:cNvSpPr>
            <p:nvPr userDrawn="1"/>
          </p:nvSpPr>
          <p:spPr bwMode="auto">
            <a:xfrm>
              <a:off x="428625" y="6578601"/>
              <a:ext cx="161925" cy="142875"/>
            </a:xfrm>
            <a:custGeom>
              <a:avLst/>
              <a:gdLst/>
              <a:ahLst/>
              <a:cxnLst>
                <a:cxn ang="0">
                  <a:pos x="439" y="314"/>
                </a:cxn>
                <a:cxn ang="0">
                  <a:pos x="701" y="606"/>
                </a:cxn>
                <a:cxn ang="0">
                  <a:pos x="653" y="629"/>
                </a:cxn>
                <a:cxn ang="0">
                  <a:pos x="597" y="652"/>
                </a:cxn>
                <a:cxn ang="0">
                  <a:pos x="498" y="685"/>
                </a:cxn>
                <a:cxn ang="0">
                  <a:pos x="428" y="701"/>
                </a:cxn>
                <a:cxn ang="0">
                  <a:pos x="355" y="714"/>
                </a:cxn>
                <a:cxn ang="0">
                  <a:pos x="284" y="719"/>
                </a:cxn>
                <a:cxn ang="0">
                  <a:pos x="216" y="716"/>
                </a:cxn>
                <a:cxn ang="0">
                  <a:pos x="154" y="701"/>
                </a:cxn>
                <a:cxn ang="0">
                  <a:pos x="99" y="676"/>
                </a:cxn>
                <a:cxn ang="0">
                  <a:pos x="54" y="637"/>
                </a:cxn>
                <a:cxn ang="0">
                  <a:pos x="22" y="583"/>
                </a:cxn>
                <a:cxn ang="0">
                  <a:pos x="2" y="506"/>
                </a:cxn>
                <a:cxn ang="0">
                  <a:pos x="2" y="420"/>
                </a:cxn>
                <a:cxn ang="0">
                  <a:pos x="20" y="342"/>
                </a:cxn>
                <a:cxn ang="0">
                  <a:pos x="56" y="270"/>
                </a:cxn>
                <a:cxn ang="0">
                  <a:pos x="105" y="205"/>
                </a:cxn>
                <a:cxn ang="0">
                  <a:pos x="165" y="147"/>
                </a:cxn>
                <a:cxn ang="0">
                  <a:pos x="234" y="99"/>
                </a:cxn>
                <a:cxn ang="0">
                  <a:pos x="308" y="59"/>
                </a:cxn>
                <a:cxn ang="0">
                  <a:pos x="386" y="29"/>
                </a:cxn>
                <a:cxn ang="0">
                  <a:pos x="465" y="10"/>
                </a:cxn>
                <a:cxn ang="0">
                  <a:pos x="542" y="1"/>
                </a:cxn>
                <a:cxn ang="0">
                  <a:pos x="615" y="4"/>
                </a:cxn>
                <a:cxn ang="0">
                  <a:pos x="680" y="17"/>
                </a:cxn>
                <a:cxn ang="0">
                  <a:pos x="735" y="44"/>
                </a:cxn>
                <a:cxn ang="0">
                  <a:pos x="778" y="83"/>
                </a:cxn>
                <a:cxn ang="0">
                  <a:pos x="805" y="136"/>
                </a:cxn>
                <a:cxn ang="0">
                  <a:pos x="815" y="203"/>
                </a:cxn>
                <a:cxn ang="0">
                  <a:pos x="579" y="216"/>
                </a:cxn>
                <a:cxn ang="0">
                  <a:pos x="562" y="182"/>
                </a:cxn>
                <a:cxn ang="0">
                  <a:pos x="534" y="164"/>
                </a:cxn>
                <a:cxn ang="0">
                  <a:pos x="497" y="158"/>
                </a:cxn>
                <a:cxn ang="0">
                  <a:pos x="453" y="166"/>
                </a:cxn>
                <a:cxn ang="0">
                  <a:pos x="406" y="184"/>
                </a:cxn>
                <a:cxn ang="0">
                  <a:pos x="359" y="212"/>
                </a:cxn>
                <a:cxn ang="0">
                  <a:pos x="315" y="247"/>
                </a:cxn>
                <a:cxn ang="0">
                  <a:pos x="276" y="290"/>
                </a:cxn>
                <a:cxn ang="0">
                  <a:pos x="246" y="336"/>
                </a:cxn>
                <a:cxn ang="0">
                  <a:pos x="227" y="386"/>
                </a:cxn>
                <a:cxn ang="0">
                  <a:pos x="223" y="439"/>
                </a:cxn>
                <a:cxn ang="0">
                  <a:pos x="236" y="492"/>
                </a:cxn>
                <a:cxn ang="0">
                  <a:pos x="264" y="536"/>
                </a:cxn>
                <a:cxn ang="0">
                  <a:pos x="301" y="559"/>
                </a:cxn>
                <a:cxn ang="0">
                  <a:pos x="345" y="567"/>
                </a:cxn>
                <a:cxn ang="0">
                  <a:pos x="394" y="563"/>
                </a:cxn>
                <a:cxn ang="0">
                  <a:pos x="443" y="552"/>
                </a:cxn>
                <a:cxn ang="0">
                  <a:pos x="488" y="538"/>
                </a:cxn>
                <a:cxn ang="0">
                  <a:pos x="527" y="521"/>
                </a:cxn>
                <a:cxn ang="0">
                  <a:pos x="394" y="457"/>
                </a:cxn>
              </a:cxnLst>
              <a:rect l="0" t="0" r="r" b="b"/>
              <a:pathLst>
                <a:path w="815" h="719">
                  <a:moveTo>
                    <a:pt x="394" y="457"/>
                  </a:moveTo>
                  <a:lnTo>
                    <a:pt x="439" y="314"/>
                  </a:lnTo>
                  <a:lnTo>
                    <a:pt x="790" y="314"/>
                  </a:lnTo>
                  <a:lnTo>
                    <a:pt x="701" y="606"/>
                  </a:lnTo>
                  <a:lnTo>
                    <a:pt x="679" y="617"/>
                  </a:lnTo>
                  <a:lnTo>
                    <a:pt x="653" y="629"/>
                  </a:lnTo>
                  <a:lnTo>
                    <a:pt x="626" y="640"/>
                  </a:lnTo>
                  <a:lnTo>
                    <a:pt x="597" y="652"/>
                  </a:lnTo>
                  <a:lnTo>
                    <a:pt x="532" y="675"/>
                  </a:lnTo>
                  <a:lnTo>
                    <a:pt x="498" y="685"/>
                  </a:lnTo>
                  <a:lnTo>
                    <a:pt x="463" y="694"/>
                  </a:lnTo>
                  <a:lnTo>
                    <a:pt x="428" y="701"/>
                  </a:lnTo>
                  <a:lnTo>
                    <a:pt x="391" y="708"/>
                  </a:lnTo>
                  <a:lnTo>
                    <a:pt x="355" y="714"/>
                  </a:lnTo>
                  <a:lnTo>
                    <a:pt x="320" y="717"/>
                  </a:lnTo>
                  <a:lnTo>
                    <a:pt x="284" y="719"/>
                  </a:lnTo>
                  <a:lnTo>
                    <a:pt x="249" y="718"/>
                  </a:lnTo>
                  <a:lnTo>
                    <a:pt x="216" y="716"/>
                  </a:lnTo>
                  <a:lnTo>
                    <a:pt x="184" y="710"/>
                  </a:lnTo>
                  <a:lnTo>
                    <a:pt x="154" y="701"/>
                  </a:lnTo>
                  <a:lnTo>
                    <a:pt x="125" y="690"/>
                  </a:lnTo>
                  <a:lnTo>
                    <a:pt x="99" y="676"/>
                  </a:lnTo>
                  <a:lnTo>
                    <a:pt x="75" y="658"/>
                  </a:lnTo>
                  <a:lnTo>
                    <a:pt x="54" y="637"/>
                  </a:lnTo>
                  <a:lnTo>
                    <a:pt x="37" y="612"/>
                  </a:lnTo>
                  <a:lnTo>
                    <a:pt x="22" y="583"/>
                  </a:lnTo>
                  <a:lnTo>
                    <a:pt x="11" y="550"/>
                  </a:lnTo>
                  <a:lnTo>
                    <a:pt x="2" y="506"/>
                  </a:lnTo>
                  <a:lnTo>
                    <a:pt x="0" y="462"/>
                  </a:lnTo>
                  <a:lnTo>
                    <a:pt x="2" y="420"/>
                  </a:lnTo>
                  <a:lnTo>
                    <a:pt x="9" y="380"/>
                  </a:lnTo>
                  <a:lnTo>
                    <a:pt x="20" y="342"/>
                  </a:lnTo>
                  <a:lnTo>
                    <a:pt x="36" y="304"/>
                  </a:lnTo>
                  <a:lnTo>
                    <a:pt x="56" y="270"/>
                  </a:lnTo>
                  <a:lnTo>
                    <a:pt x="78" y="236"/>
                  </a:lnTo>
                  <a:lnTo>
                    <a:pt x="105" y="205"/>
                  </a:lnTo>
                  <a:lnTo>
                    <a:pt x="133" y="175"/>
                  </a:lnTo>
                  <a:lnTo>
                    <a:pt x="165" y="147"/>
                  </a:lnTo>
                  <a:lnTo>
                    <a:pt x="198" y="123"/>
                  </a:lnTo>
                  <a:lnTo>
                    <a:pt x="234" y="99"/>
                  </a:lnTo>
                  <a:lnTo>
                    <a:pt x="271" y="78"/>
                  </a:lnTo>
                  <a:lnTo>
                    <a:pt x="308" y="59"/>
                  </a:lnTo>
                  <a:lnTo>
                    <a:pt x="347" y="44"/>
                  </a:lnTo>
                  <a:lnTo>
                    <a:pt x="386" y="29"/>
                  </a:lnTo>
                  <a:lnTo>
                    <a:pt x="426" y="18"/>
                  </a:lnTo>
                  <a:lnTo>
                    <a:pt x="465" y="10"/>
                  </a:lnTo>
                  <a:lnTo>
                    <a:pt x="504" y="4"/>
                  </a:lnTo>
                  <a:lnTo>
                    <a:pt x="542" y="1"/>
                  </a:lnTo>
                  <a:lnTo>
                    <a:pt x="579" y="0"/>
                  </a:lnTo>
                  <a:lnTo>
                    <a:pt x="615" y="4"/>
                  </a:lnTo>
                  <a:lnTo>
                    <a:pt x="648" y="8"/>
                  </a:lnTo>
                  <a:lnTo>
                    <a:pt x="680" y="17"/>
                  </a:lnTo>
                  <a:lnTo>
                    <a:pt x="709" y="29"/>
                  </a:lnTo>
                  <a:lnTo>
                    <a:pt x="735" y="44"/>
                  </a:lnTo>
                  <a:lnTo>
                    <a:pt x="758" y="61"/>
                  </a:lnTo>
                  <a:lnTo>
                    <a:pt x="778" y="83"/>
                  </a:lnTo>
                  <a:lnTo>
                    <a:pt x="794" y="107"/>
                  </a:lnTo>
                  <a:lnTo>
                    <a:pt x="805" y="136"/>
                  </a:lnTo>
                  <a:lnTo>
                    <a:pt x="813" y="167"/>
                  </a:lnTo>
                  <a:lnTo>
                    <a:pt x="815" y="203"/>
                  </a:lnTo>
                  <a:lnTo>
                    <a:pt x="582" y="240"/>
                  </a:lnTo>
                  <a:lnTo>
                    <a:pt x="579" y="216"/>
                  </a:lnTo>
                  <a:lnTo>
                    <a:pt x="572" y="197"/>
                  </a:lnTo>
                  <a:lnTo>
                    <a:pt x="562" y="182"/>
                  </a:lnTo>
                  <a:lnTo>
                    <a:pt x="550" y="171"/>
                  </a:lnTo>
                  <a:lnTo>
                    <a:pt x="534" y="164"/>
                  </a:lnTo>
                  <a:lnTo>
                    <a:pt x="517" y="159"/>
                  </a:lnTo>
                  <a:lnTo>
                    <a:pt x="497" y="158"/>
                  </a:lnTo>
                  <a:lnTo>
                    <a:pt x="475" y="160"/>
                  </a:lnTo>
                  <a:lnTo>
                    <a:pt x="453" y="166"/>
                  </a:lnTo>
                  <a:lnTo>
                    <a:pt x="430" y="174"/>
                  </a:lnTo>
                  <a:lnTo>
                    <a:pt x="406" y="184"/>
                  </a:lnTo>
                  <a:lnTo>
                    <a:pt x="382" y="197"/>
                  </a:lnTo>
                  <a:lnTo>
                    <a:pt x="359" y="212"/>
                  </a:lnTo>
                  <a:lnTo>
                    <a:pt x="336" y="229"/>
                  </a:lnTo>
                  <a:lnTo>
                    <a:pt x="315" y="247"/>
                  </a:lnTo>
                  <a:lnTo>
                    <a:pt x="295" y="268"/>
                  </a:lnTo>
                  <a:lnTo>
                    <a:pt x="276" y="290"/>
                  </a:lnTo>
                  <a:lnTo>
                    <a:pt x="259" y="313"/>
                  </a:lnTo>
                  <a:lnTo>
                    <a:pt x="246" y="336"/>
                  </a:lnTo>
                  <a:lnTo>
                    <a:pt x="235" y="362"/>
                  </a:lnTo>
                  <a:lnTo>
                    <a:pt x="227" y="386"/>
                  </a:lnTo>
                  <a:lnTo>
                    <a:pt x="223" y="413"/>
                  </a:lnTo>
                  <a:lnTo>
                    <a:pt x="223" y="439"/>
                  </a:lnTo>
                  <a:lnTo>
                    <a:pt x="227" y="465"/>
                  </a:lnTo>
                  <a:lnTo>
                    <a:pt x="236" y="492"/>
                  </a:lnTo>
                  <a:lnTo>
                    <a:pt x="249" y="518"/>
                  </a:lnTo>
                  <a:lnTo>
                    <a:pt x="264" y="536"/>
                  </a:lnTo>
                  <a:lnTo>
                    <a:pt x="282" y="549"/>
                  </a:lnTo>
                  <a:lnTo>
                    <a:pt x="301" y="559"/>
                  </a:lnTo>
                  <a:lnTo>
                    <a:pt x="323" y="565"/>
                  </a:lnTo>
                  <a:lnTo>
                    <a:pt x="345" y="567"/>
                  </a:lnTo>
                  <a:lnTo>
                    <a:pt x="370" y="567"/>
                  </a:lnTo>
                  <a:lnTo>
                    <a:pt x="394" y="563"/>
                  </a:lnTo>
                  <a:lnTo>
                    <a:pt x="419" y="559"/>
                  </a:lnTo>
                  <a:lnTo>
                    <a:pt x="443" y="552"/>
                  </a:lnTo>
                  <a:lnTo>
                    <a:pt x="467" y="546"/>
                  </a:lnTo>
                  <a:lnTo>
                    <a:pt x="488" y="538"/>
                  </a:lnTo>
                  <a:lnTo>
                    <a:pt x="509" y="529"/>
                  </a:lnTo>
                  <a:lnTo>
                    <a:pt x="527" y="521"/>
                  </a:lnTo>
                  <a:lnTo>
                    <a:pt x="547" y="457"/>
                  </a:lnTo>
                  <a:lnTo>
                    <a:pt x="394" y="457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39" name="Freeform 15"/>
            <p:cNvSpPr>
              <a:spLocks/>
            </p:cNvSpPr>
            <p:nvPr userDrawn="1"/>
          </p:nvSpPr>
          <p:spPr bwMode="auto">
            <a:xfrm>
              <a:off x="255588" y="6580188"/>
              <a:ext cx="157163" cy="141288"/>
            </a:xfrm>
            <a:custGeom>
              <a:avLst/>
              <a:gdLst/>
              <a:ahLst/>
              <a:cxnLst>
                <a:cxn ang="0">
                  <a:pos x="720" y="473"/>
                </a:cxn>
                <a:cxn ang="0">
                  <a:pos x="656" y="563"/>
                </a:cxn>
                <a:cxn ang="0">
                  <a:pos x="585" y="630"/>
                </a:cxn>
                <a:cxn ang="0">
                  <a:pos x="508" y="676"/>
                </a:cxn>
                <a:cxn ang="0">
                  <a:pos x="427" y="702"/>
                </a:cxn>
                <a:cxn ang="0">
                  <a:pos x="347" y="711"/>
                </a:cxn>
                <a:cxn ang="0">
                  <a:pos x="269" y="704"/>
                </a:cxn>
                <a:cxn ang="0">
                  <a:pos x="195" y="682"/>
                </a:cxn>
                <a:cxn ang="0">
                  <a:pos x="130" y="646"/>
                </a:cxn>
                <a:cxn ang="0">
                  <a:pos x="74" y="601"/>
                </a:cxn>
                <a:cxn ang="0">
                  <a:pos x="33" y="544"/>
                </a:cxn>
                <a:cxn ang="0">
                  <a:pos x="7" y="479"/>
                </a:cxn>
                <a:cxn ang="0">
                  <a:pos x="0" y="409"/>
                </a:cxn>
                <a:cxn ang="0">
                  <a:pos x="14" y="334"/>
                </a:cxn>
                <a:cxn ang="0">
                  <a:pos x="52" y="255"/>
                </a:cxn>
                <a:cxn ang="0">
                  <a:pos x="118" y="175"/>
                </a:cxn>
                <a:cxn ang="0">
                  <a:pos x="212" y="94"/>
                </a:cxn>
                <a:cxn ang="0">
                  <a:pos x="263" y="63"/>
                </a:cxn>
                <a:cxn ang="0">
                  <a:pos x="322" y="38"/>
                </a:cxn>
                <a:cxn ang="0">
                  <a:pos x="388" y="18"/>
                </a:cxn>
                <a:cxn ang="0">
                  <a:pos x="457" y="4"/>
                </a:cxn>
                <a:cxn ang="0">
                  <a:pos x="526" y="0"/>
                </a:cxn>
                <a:cxn ang="0">
                  <a:pos x="592" y="5"/>
                </a:cxn>
                <a:cxn ang="0">
                  <a:pos x="653" y="21"/>
                </a:cxn>
                <a:cxn ang="0">
                  <a:pos x="706" y="49"/>
                </a:cxn>
                <a:cxn ang="0">
                  <a:pos x="749" y="90"/>
                </a:cxn>
                <a:cxn ang="0">
                  <a:pos x="778" y="144"/>
                </a:cxn>
                <a:cxn ang="0">
                  <a:pos x="791" y="216"/>
                </a:cxn>
                <a:cxn ang="0">
                  <a:pos x="574" y="228"/>
                </a:cxn>
                <a:cxn ang="0">
                  <a:pos x="559" y="183"/>
                </a:cxn>
                <a:cxn ang="0">
                  <a:pos x="536" y="159"/>
                </a:cxn>
                <a:cxn ang="0">
                  <a:pos x="505" y="151"/>
                </a:cxn>
                <a:cxn ang="0">
                  <a:pos x="469" y="157"/>
                </a:cxn>
                <a:cxn ang="0">
                  <a:pos x="429" y="176"/>
                </a:cxn>
                <a:cxn ang="0">
                  <a:pos x="388" y="203"/>
                </a:cxn>
                <a:cxn ang="0">
                  <a:pos x="347" y="240"/>
                </a:cxn>
                <a:cxn ang="0">
                  <a:pos x="309" y="281"/>
                </a:cxn>
                <a:cxn ang="0">
                  <a:pos x="261" y="349"/>
                </a:cxn>
                <a:cxn ang="0">
                  <a:pos x="239" y="395"/>
                </a:cxn>
                <a:cxn ang="0">
                  <a:pos x="227" y="438"/>
                </a:cxn>
                <a:cxn ang="0">
                  <a:pos x="227" y="478"/>
                </a:cxn>
                <a:cxn ang="0">
                  <a:pos x="239" y="511"/>
                </a:cxn>
                <a:cxn ang="0">
                  <a:pos x="269" y="535"/>
                </a:cxn>
                <a:cxn ang="0">
                  <a:pos x="316" y="547"/>
                </a:cxn>
                <a:cxn ang="0">
                  <a:pos x="379" y="547"/>
                </a:cxn>
                <a:cxn ang="0">
                  <a:pos x="436" y="527"/>
                </a:cxn>
                <a:cxn ang="0">
                  <a:pos x="482" y="493"/>
                </a:cxn>
                <a:cxn ang="0">
                  <a:pos x="519" y="445"/>
                </a:cxn>
              </a:cxnLst>
              <a:rect l="0" t="0" r="r" b="b"/>
              <a:pathLst>
                <a:path w="791" h="711">
                  <a:moveTo>
                    <a:pt x="535" y="417"/>
                  </a:moveTo>
                  <a:lnTo>
                    <a:pt x="720" y="473"/>
                  </a:lnTo>
                  <a:lnTo>
                    <a:pt x="690" y="521"/>
                  </a:lnTo>
                  <a:lnTo>
                    <a:pt x="656" y="563"/>
                  </a:lnTo>
                  <a:lnTo>
                    <a:pt x="622" y="599"/>
                  </a:lnTo>
                  <a:lnTo>
                    <a:pt x="585" y="630"/>
                  </a:lnTo>
                  <a:lnTo>
                    <a:pt x="547" y="655"/>
                  </a:lnTo>
                  <a:lnTo>
                    <a:pt x="508" y="676"/>
                  </a:lnTo>
                  <a:lnTo>
                    <a:pt x="468" y="692"/>
                  </a:lnTo>
                  <a:lnTo>
                    <a:pt x="427" y="702"/>
                  </a:lnTo>
                  <a:lnTo>
                    <a:pt x="387" y="709"/>
                  </a:lnTo>
                  <a:lnTo>
                    <a:pt x="347" y="711"/>
                  </a:lnTo>
                  <a:lnTo>
                    <a:pt x="307" y="710"/>
                  </a:lnTo>
                  <a:lnTo>
                    <a:pt x="269" y="704"/>
                  </a:lnTo>
                  <a:lnTo>
                    <a:pt x="231" y="694"/>
                  </a:lnTo>
                  <a:lnTo>
                    <a:pt x="195" y="682"/>
                  </a:lnTo>
                  <a:lnTo>
                    <a:pt x="161" y="665"/>
                  </a:lnTo>
                  <a:lnTo>
                    <a:pt x="130" y="646"/>
                  </a:lnTo>
                  <a:lnTo>
                    <a:pt x="101" y="625"/>
                  </a:lnTo>
                  <a:lnTo>
                    <a:pt x="74" y="601"/>
                  </a:lnTo>
                  <a:lnTo>
                    <a:pt x="52" y="573"/>
                  </a:lnTo>
                  <a:lnTo>
                    <a:pt x="33" y="544"/>
                  </a:lnTo>
                  <a:lnTo>
                    <a:pt x="17" y="513"/>
                  </a:lnTo>
                  <a:lnTo>
                    <a:pt x="7" y="479"/>
                  </a:lnTo>
                  <a:lnTo>
                    <a:pt x="1" y="445"/>
                  </a:lnTo>
                  <a:lnTo>
                    <a:pt x="0" y="409"/>
                  </a:lnTo>
                  <a:lnTo>
                    <a:pt x="4" y="372"/>
                  </a:lnTo>
                  <a:lnTo>
                    <a:pt x="14" y="334"/>
                  </a:lnTo>
                  <a:lnTo>
                    <a:pt x="30" y="295"/>
                  </a:lnTo>
                  <a:lnTo>
                    <a:pt x="52" y="255"/>
                  </a:lnTo>
                  <a:lnTo>
                    <a:pt x="81" y="215"/>
                  </a:lnTo>
                  <a:lnTo>
                    <a:pt x="118" y="175"/>
                  </a:lnTo>
                  <a:lnTo>
                    <a:pt x="161" y="134"/>
                  </a:lnTo>
                  <a:lnTo>
                    <a:pt x="212" y="94"/>
                  </a:lnTo>
                  <a:lnTo>
                    <a:pt x="237" y="79"/>
                  </a:lnTo>
                  <a:lnTo>
                    <a:pt x="263" y="63"/>
                  </a:lnTo>
                  <a:lnTo>
                    <a:pt x="292" y="50"/>
                  </a:lnTo>
                  <a:lnTo>
                    <a:pt x="322" y="38"/>
                  </a:lnTo>
                  <a:lnTo>
                    <a:pt x="355" y="26"/>
                  </a:lnTo>
                  <a:lnTo>
                    <a:pt x="388" y="18"/>
                  </a:lnTo>
                  <a:lnTo>
                    <a:pt x="423" y="10"/>
                  </a:lnTo>
                  <a:lnTo>
                    <a:pt x="457" y="4"/>
                  </a:lnTo>
                  <a:lnTo>
                    <a:pt x="492" y="1"/>
                  </a:lnTo>
                  <a:lnTo>
                    <a:pt x="526" y="0"/>
                  </a:lnTo>
                  <a:lnTo>
                    <a:pt x="559" y="1"/>
                  </a:lnTo>
                  <a:lnTo>
                    <a:pt x="592" y="5"/>
                  </a:lnTo>
                  <a:lnTo>
                    <a:pt x="623" y="11"/>
                  </a:lnTo>
                  <a:lnTo>
                    <a:pt x="653" y="21"/>
                  </a:lnTo>
                  <a:lnTo>
                    <a:pt x="681" y="33"/>
                  </a:lnTo>
                  <a:lnTo>
                    <a:pt x="706" y="49"/>
                  </a:lnTo>
                  <a:lnTo>
                    <a:pt x="729" y="68"/>
                  </a:lnTo>
                  <a:lnTo>
                    <a:pt x="749" y="90"/>
                  </a:lnTo>
                  <a:lnTo>
                    <a:pt x="765" y="116"/>
                  </a:lnTo>
                  <a:lnTo>
                    <a:pt x="778" y="144"/>
                  </a:lnTo>
                  <a:lnTo>
                    <a:pt x="787" y="178"/>
                  </a:lnTo>
                  <a:lnTo>
                    <a:pt x="791" y="216"/>
                  </a:lnTo>
                  <a:lnTo>
                    <a:pt x="576" y="257"/>
                  </a:lnTo>
                  <a:lnTo>
                    <a:pt x="574" y="228"/>
                  </a:lnTo>
                  <a:lnTo>
                    <a:pt x="568" y="203"/>
                  </a:lnTo>
                  <a:lnTo>
                    <a:pt x="559" y="183"/>
                  </a:lnTo>
                  <a:lnTo>
                    <a:pt x="549" y="169"/>
                  </a:lnTo>
                  <a:lnTo>
                    <a:pt x="536" y="159"/>
                  </a:lnTo>
                  <a:lnTo>
                    <a:pt x="522" y="153"/>
                  </a:lnTo>
                  <a:lnTo>
                    <a:pt x="505" y="151"/>
                  </a:lnTo>
                  <a:lnTo>
                    <a:pt x="488" y="152"/>
                  </a:lnTo>
                  <a:lnTo>
                    <a:pt x="469" y="157"/>
                  </a:lnTo>
                  <a:lnTo>
                    <a:pt x="449" y="165"/>
                  </a:lnTo>
                  <a:lnTo>
                    <a:pt x="429" y="176"/>
                  </a:lnTo>
                  <a:lnTo>
                    <a:pt x="408" y="189"/>
                  </a:lnTo>
                  <a:lnTo>
                    <a:pt x="388" y="203"/>
                  </a:lnTo>
                  <a:lnTo>
                    <a:pt x="367" y="221"/>
                  </a:lnTo>
                  <a:lnTo>
                    <a:pt x="347" y="240"/>
                  </a:lnTo>
                  <a:lnTo>
                    <a:pt x="328" y="260"/>
                  </a:lnTo>
                  <a:lnTo>
                    <a:pt x="309" y="281"/>
                  </a:lnTo>
                  <a:lnTo>
                    <a:pt x="276" y="326"/>
                  </a:lnTo>
                  <a:lnTo>
                    <a:pt x="261" y="349"/>
                  </a:lnTo>
                  <a:lnTo>
                    <a:pt x="249" y="373"/>
                  </a:lnTo>
                  <a:lnTo>
                    <a:pt x="239" y="395"/>
                  </a:lnTo>
                  <a:lnTo>
                    <a:pt x="232" y="417"/>
                  </a:lnTo>
                  <a:lnTo>
                    <a:pt x="227" y="438"/>
                  </a:lnTo>
                  <a:lnTo>
                    <a:pt x="224" y="459"/>
                  </a:lnTo>
                  <a:lnTo>
                    <a:pt x="227" y="478"/>
                  </a:lnTo>
                  <a:lnTo>
                    <a:pt x="231" y="495"/>
                  </a:lnTo>
                  <a:lnTo>
                    <a:pt x="239" y="511"/>
                  </a:lnTo>
                  <a:lnTo>
                    <a:pt x="252" y="524"/>
                  </a:lnTo>
                  <a:lnTo>
                    <a:pt x="269" y="535"/>
                  </a:lnTo>
                  <a:lnTo>
                    <a:pt x="290" y="543"/>
                  </a:lnTo>
                  <a:lnTo>
                    <a:pt x="316" y="547"/>
                  </a:lnTo>
                  <a:lnTo>
                    <a:pt x="347" y="550"/>
                  </a:lnTo>
                  <a:lnTo>
                    <a:pt x="379" y="547"/>
                  </a:lnTo>
                  <a:lnTo>
                    <a:pt x="409" y="540"/>
                  </a:lnTo>
                  <a:lnTo>
                    <a:pt x="436" y="527"/>
                  </a:lnTo>
                  <a:lnTo>
                    <a:pt x="460" y="512"/>
                  </a:lnTo>
                  <a:lnTo>
                    <a:pt x="482" y="493"/>
                  </a:lnTo>
                  <a:lnTo>
                    <a:pt x="502" y="469"/>
                  </a:lnTo>
                  <a:lnTo>
                    <a:pt x="519" y="445"/>
                  </a:lnTo>
                  <a:lnTo>
                    <a:pt x="535" y="417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040" name="Freeform 16"/>
            <p:cNvSpPr>
              <a:spLocks/>
            </p:cNvSpPr>
            <p:nvPr userDrawn="1"/>
          </p:nvSpPr>
          <p:spPr bwMode="auto">
            <a:xfrm>
              <a:off x="565150" y="6477001"/>
              <a:ext cx="95250" cy="49213"/>
            </a:xfrm>
            <a:custGeom>
              <a:avLst/>
              <a:gdLst/>
              <a:ahLst/>
              <a:cxnLst>
                <a:cxn ang="0">
                  <a:pos x="483" y="215"/>
                </a:cxn>
                <a:cxn ang="0">
                  <a:pos x="475" y="227"/>
                </a:cxn>
                <a:cxn ang="0">
                  <a:pos x="463" y="237"/>
                </a:cxn>
                <a:cxn ang="0">
                  <a:pos x="446" y="243"/>
                </a:cxn>
                <a:cxn ang="0">
                  <a:pos x="426" y="247"/>
                </a:cxn>
                <a:cxn ang="0">
                  <a:pos x="404" y="249"/>
                </a:cxn>
                <a:cxn ang="0">
                  <a:pos x="378" y="247"/>
                </a:cxn>
                <a:cxn ang="0">
                  <a:pos x="350" y="244"/>
                </a:cxn>
                <a:cxn ang="0">
                  <a:pos x="321" y="239"/>
                </a:cxn>
                <a:cxn ang="0">
                  <a:pos x="290" y="231"/>
                </a:cxn>
                <a:cxn ang="0">
                  <a:pos x="259" y="222"/>
                </a:cxn>
                <a:cxn ang="0">
                  <a:pos x="197" y="200"/>
                </a:cxn>
                <a:cxn ang="0">
                  <a:pos x="165" y="186"/>
                </a:cxn>
                <a:cxn ang="0">
                  <a:pos x="136" y="173"/>
                </a:cxn>
                <a:cxn ang="0">
                  <a:pos x="109" y="157"/>
                </a:cxn>
                <a:cxn ang="0">
                  <a:pos x="83" y="143"/>
                </a:cxn>
                <a:cxn ang="0">
                  <a:pos x="60" y="127"/>
                </a:cxn>
                <a:cxn ang="0">
                  <a:pos x="40" y="111"/>
                </a:cxn>
                <a:cxn ang="0">
                  <a:pos x="23" y="95"/>
                </a:cxn>
                <a:cxn ang="0">
                  <a:pos x="11" y="79"/>
                </a:cxn>
                <a:cxn ang="0">
                  <a:pos x="3" y="64"/>
                </a:cxn>
                <a:cxn ang="0">
                  <a:pos x="0" y="48"/>
                </a:cxn>
                <a:cxn ang="0">
                  <a:pos x="2" y="34"/>
                </a:cxn>
                <a:cxn ang="0">
                  <a:pos x="10" y="21"/>
                </a:cxn>
                <a:cxn ang="0">
                  <a:pos x="22" y="11"/>
                </a:cxn>
                <a:cxn ang="0">
                  <a:pos x="39" y="5"/>
                </a:cxn>
                <a:cxn ang="0">
                  <a:pos x="59" y="1"/>
                </a:cxn>
                <a:cxn ang="0">
                  <a:pos x="81" y="0"/>
                </a:cxn>
                <a:cxn ang="0">
                  <a:pos x="106" y="1"/>
                </a:cxn>
                <a:cxn ang="0">
                  <a:pos x="134" y="5"/>
                </a:cxn>
                <a:cxn ang="0">
                  <a:pos x="164" y="10"/>
                </a:cxn>
                <a:cxn ang="0">
                  <a:pos x="194" y="18"/>
                </a:cxn>
                <a:cxn ang="0">
                  <a:pos x="226" y="27"/>
                </a:cxn>
                <a:cxn ang="0">
                  <a:pos x="258" y="37"/>
                </a:cxn>
                <a:cxn ang="0">
                  <a:pos x="289" y="49"/>
                </a:cxn>
                <a:cxn ang="0">
                  <a:pos x="349" y="76"/>
                </a:cxn>
                <a:cxn ang="0">
                  <a:pos x="377" y="90"/>
                </a:cxn>
                <a:cxn ang="0">
                  <a:pos x="402" y="106"/>
                </a:cxn>
                <a:cxn ang="0">
                  <a:pos x="426" y="122"/>
                </a:cxn>
                <a:cxn ang="0">
                  <a:pos x="446" y="138"/>
                </a:cxn>
                <a:cxn ang="0">
                  <a:pos x="461" y="154"/>
                </a:cxn>
                <a:cxn ang="0">
                  <a:pos x="474" y="170"/>
                </a:cxn>
                <a:cxn ang="0">
                  <a:pos x="483" y="185"/>
                </a:cxn>
                <a:cxn ang="0">
                  <a:pos x="485" y="201"/>
                </a:cxn>
                <a:cxn ang="0">
                  <a:pos x="483" y="215"/>
                </a:cxn>
              </a:cxnLst>
              <a:rect l="0" t="0" r="r" b="b"/>
              <a:pathLst>
                <a:path w="485" h="249">
                  <a:moveTo>
                    <a:pt x="483" y="215"/>
                  </a:moveTo>
                  <a:lnTo>
                    <a:pt x="475" y="227"/>
                  </a:lnTo>
                  <a:lnTo>
                    <a:pt x="463" y="237"/>
                  </a:lnTo>
                  <a:lnTo>
                    <a:pt x="446" y="243"/>
                  </a:lnTo>
                  <a:lnTo>
                    <a:pt x="426" y="247"/>
                  </a:lnTo>
                  <a:lnTo>
                    <a:pt x="404" y="249"/>
                  </a:lnTo>
                  <a:lnTo>
                    <a:pt x="378" y="247"/>
                  </a:lnTo>
                  <a:lnTo>
                    <a:pt x="350" y="244"/>
                  </a:lnTo>
                  <a:lnTo>
                    <a:pt x="321" y="239"/>
                  </a:lnTo>
                  <a:lnTo>
                    <a:pt x="290" y="231"/>
                  </a:lnTo>
                  <a:lnTo>
                    <a:pt x="259" y="222"/>
                  </a:lnTo>
                  <a:lnTo>
                    <a:pt x="197" y="200"/>
                  </a:lnTo>
                  <a:lnTo>
                    <a:pt x="165" y="186"/>
                  </a:lnTo>
                  <a:lnTo>
                    <a:pt x="136" y="173"/>
                  </a:lnTo>
                  <a:lnTo>
                    <a:pt x="109" y="157"/>
                  </a:lnTo>
                  <a:lnTo>
                    <a:pt x="83" y="143"/>
                  </a:lnTo>
                  <a:lnTo>
                    <a:pt x="60" y="127"/>
                  </a:lnTo>
                  <a:lnTo>
                    <a:pt x="40" y="111"/>
                  </a:lnTo>
                  <a:lnTo>
                    <a:pt x="23" y="95"/>
                  </a:lnTo>
                  <a:lnTo>
                    <a:pt x="11" y="79"/>
                  </a:lnTo>
                  <a:lnTo>
                    <a:pt x="3" y="64"/>
                  </a:lnTo>
                  <a:lnTo>
                    <a:pt x="0" y="48"/>
                  </a:lnTo>
                  <a:lnTo>
                    <a:pt x="2" y="34"/>
                  </a:lnTo>
                  <a:lnTo>
                    <a:pt x="10" y="21"/>
                  </a:lnTo>
                  <a:lnTo>
                    <a:pt x="22" y="11"/>
                  </a:lnTo>
                  <a:lnTo>
                    <a:pt x="39" y="5"/>
                  </a:lnTo>
                  <a:lnTo>
                    <a:pt x="59" y="1"/>
                  </a:lnTo>
                  <a:lnTo>
                    <a:pt x="81" y="0"/>
                  </a:lnTo>
                  <a:lnTo>
                    <a:pt x="106" y="1"/>
                  </a:lnTo>
                  <a:lnTo>
                    <a:pt x="134" y="5"/>
                  </a:lnTo>
                  <a:lnTo>
                    <a:pt x="164" y="10"/>
                  </a:lnTo>
                  <a:lnTo>
                    <a:pt x="194" y="18"/>
                  </a:lnTo>
                  <a:lnTo>
                    <a:pt x="226" y="27"/>
                  </a:lnTo>
                  <a:lnTo>
                    <a:pt x="258" y="37"/>
                  </a:lnTo>
                  <a:lnTo>
                    <a:pt x="289" y="49"/>
                  </a:lnTo>
                  <a:lnTo>
                    <a:pt x="349" y="76"/>
                  </a:lnTo>
                  <a:lnTo>
                    <a:pt x="377" y="90"/>
                  </a:lnTo>
                  <a:lnTo>
                    <a:pt x="402" y="106"/>
                  </a:lnTo>
                  <a:lnTo>
                    <a:pt x="426" y="122"/>
                  </a:lnTo>
                  <a:lnTo>
                    <a:pt x="446" y="138"/>
                  </a:lnTo>
                  <a:lnTo>
                    <a:pt x="461" y="154"/>
                  </a:lnTo>
                  <a:lnTo>
                    <a:pt x="474" y="170"/>
                  </a:lnTo>
                  <a:lnTo>
                    <a:pt x="483" y="185"/>
                  </a:lnTo>
                  <a:lnTo>
                    <a:pt x="485" y="201"/>
                  </a:lnTo>
                  <a:lnTo>
                    <a:pt x="483" y="21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1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87624" y="6356350"/>
            <a:ext cx="5552256" cy="365125"/>
          </a:xfrm>
          <a:prstGeom prst="rect">
            <a:avLst/>
          </a:prstGeom>
        </p:spPr>
        <p:txBody>
          <a:bodyPr anchor="ctr" anchorCtr="0"/>
          <a:lstStyle>
            <a:lvl1pPr>
              <a:defRPr sz="1200" b="1"/>
            </a:lvl1pPr>
          </a:lstStyle>
          <a:p>
            <a:r>
              <a:rPr lang="de-DE" dirty="0" smtClean="0"/>
              <a:t>Dipl.-Inf. Marvin Lindner, University </a:t>
            </a:r>
            <a:r>
              <a:rPr lang="de-DE" dirty="0" err="1" smtClean="0"/>
              <a:t>of</a:t>
            </a:r>
            <a:r>
              <a:rPr lang="de-DE" dirty="0" smtClean="0"/>
              <a:t> Siegen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317166"/>
            <a:ext cx="6912768" cy="634082"/>
          </a:xfrm>
        </p:spPr>
        <p:txBody>
          <a:bodyPr/>
          <a:lstStyle>
            <a:lvl1pPr>
              <a:defRPr sz="3200" b="1"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641379"/>
          </a:xfrm>
        </p:spPr>
        <p:txBody>
          <a:bodyPr/>
          <a:lstStyle>
            <a:lvl1pPr>
              <a:buSzPct val="80000"/>
              <a:buFont typeface="Calibri" pitchFamily="34" charset="0"/>
              <a:buChar char="•"/>
              <a:defRPr/>
            </a:lvl1pPr>
            <a:lvl2pPr>
              <a:buSzPct val="80000"/>
              <a:buFont typeface="Calibri" pitchFamily="34" charset="0"/>
              <a:buChar char="•"/>
              <a:defRPr/>
            </a:lvl2pPr>
            <a:lvl3pPr>
              <a:buSzPct val="80000"/>
              <a:buFont typeface="Calibri" pitchFamily="34" charset="0"/>
              <a:buChar char="•"/>
              <a:defRPr/>
            </a:lvl3pPr>
            <a:lvl4pPr>
              <a:buSzPct val="80000"/>
              <a:buFont typeface="Calibri" pitchFamily="34" charset="0"/>
              <a:buChar char="•"/>
              <a:defRPr/>
            </a:lvl4pPr>
            <a:lvl5pPr>
              <a:buSzPct val="80000"/>
              <a:buFont typeface="Calibri" pitchFamily="34" charset="0"/>
              <a:buChar char="•"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7461AF7E-1014-48F2-AEAD-3F53B07543EE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87624" y="6356350"/>
            <a:ext cx="5552256" cy="365125"/>
          </a:xfrm>
          <a:prstGeom prst="rect">
            <a:avLst/>
          </a:prstGeom>
        </p:spPr>
        <p:txBody>
          <a:bodyPr anchor="ctr" anchorCtr="0"/>
          <a:lstStyle>
            <a:lvl1pPr>
              <a:defRPr sz="1200" b="1"/>
            </a:lvl1pPr>
          </a:lstStyle>
          <a:p>
            <a:r>
              <a:rPr lang="de-DE" dirty="0" smtClean="0"/>
              <a:t>Dipl.-Inf. Marvin Lindner, University </a:t>
            </a:r>
            <a:r>
              <a:rPr lang="de-DE" dirty="0" err="1" smtClean="0"/>
              <a:t>of</a:t>
            </a:r>
            <a:r>
              <a:rPr lang="de-DE" dirty="0" smtClean="0"/>
              <a:t> Siegen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921075"/>
            <a:ext cx="7772400" cy="136207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492896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87624" y="6356350"/>
            <a:ext cx="5552256" cy="365125"/>
          </a:xfrm>
          <a:prstGeom prst="rect">
            <a:avLst/>
          </a:prstGeom>
        </p:spPr>
        <p:txBody>
          <a:bodyPr anchor="ctr" anchorCtr="0"/>
          <a:lstStyle>
            <a:lvl1pPr>
              <a:defRPr sz="1200" b="1"/>
            </a:lvl1pPr>
          </a:lstStyle>
          <a:p>
            <a:r>
              <a:rPr lang="de-DE" dirty="0" smtClean="0"/>
              <a:t>Dipl.-Inf. Marvin Lindner, University </a:t>
            </a:r>
            <a:r>
              <a:rPr lang="de-DE" dirty="0" err="1" smtClean="0"/>
              <a:t>of</a:t>
            </a:r>
            <a:r>
              <a:rPr lang="de-DE" dirty="0" smtClean="0"/>
              <a:t> Siegen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buSzPct val="80000"/>
              <a:buFont typeface="Calibri" pitchFamily="34" charset="0"/>
              <a:buChar char="•"/>
              <a:defRPr sz="2800"/>
            </a:lvl1pPr>
            <a:lvl2pPr>
              <a:buSzPct val="80000"/>
              <a:buFont typeface="Calibri" pitchFamily="34" charset="0"/>
              <a:buChar char="•"/>
              <a:defRPr sz="2400"/>
            </a:lvl2pPr>
            <a:lvl3pPr>
              <a:buSzPct val="80000"/>
              <a:buFont typeface="Calibri" pitchFamily="34" charset="0"/>
              <a:buChar char="•"/>
              <a:defRPr sz="2000"/>
            </a:lvl3pPr>
            <a:lvl4pPr>
              <a:buSzPct val="80000"/>
              <a:buFont typeface="Calibri" pitchFamily="34" charset="0"/>
              <a:buChar char="•"/>
              <a:defRPr sz="1800"/>
            </a:lvl4pPr>
            <a:lvl5pPr>
              <a:buSzPct val="80000"/>
              <a:buFont typeface="Calibri" pitchFamily="34" charset="0"/>
              <a:buChar char="•"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AF7E-1014-48F2-AEAD-3F53B07543E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87624" y="6356350"/>
            <a:ext cx="5552256" cy="365125"/>
          </a:xfrm>
          <a:prstGeom prst="rect">
            <a:avLst/>
          </a:prstGeom>
        </p:spPr>
        <p:txBody>
          <a:bodyPr anchor="ctr" anchorCtr="0"/>
          <a:lstStyle>
            <a:lvl1pPr>
              <a:defRPr sz="1200" b="1"/>
            </a:lvl1pPr>
          </a:lstStyle>
          <a:p>
            <a:r>
              <a:rPr lang="de-DE" dirty="0" smtClean="0"/>
              <a:t>Dipl.-Inf. Marvin Lindner, University </a:t>
            </a:r>
            <a:r>
              <a:rPr lang="de-DE" dirty="0" err="1" smtClean="0"/>
              <a:t>of</a:t>
            </a:r>
            <a:r>
              <a:rPr lang="de-DE" dirty="0" smtClean="0"/>
              <a:t> Siegen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AF7E-1014-48F2-AEAD-3F53B07543E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13"/>
          </p:nvPr>
        </p:nvSpPr>
        <p:spPr>
          <a:xfrm>
            <a:off x="1187624" y="6356350"/>
            <a:ext cx="5552256" cy="365125"/>
          </a:xfrm>
          <a:prstGeom prst="rect">
            <a:avLst/>
          </a:prstGeom>
        </p:spPr>
        <p:txBody>
          <a:bodyPr anchor="ctr" anchorCtr="0"/>
          <a:lstStyle>
            <a:lvl1pPr>
              <a:defRPr sz="1200" b="1"/>
            </a:lvl1pPr>
          </a:lstStyle>
          <a:p>
            <a:r>
              <a:rPr lang="de-DE" dirty="0" smtClean="0"/>
              <a:t>Dipl.-Inf. Marvin Lindner, University </a:t>
            </a:r>
            <a:r>
              <a:rPr lang="de-DE" dirty="0" err="1" smtClean="0"/>
              <a:t>of</a:t>
            </a:r>
            <a:r>
              <a:rPr lang="de-DE" dirty="0" smtClean="0"/>
              <a:t> Siegen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AF7E-1014-48F2-AEAD-3F53B07543E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87624" y="6356350"/>
            <a:ext cx="5552256" cy="365125"/>
          </a:xfrm>
          <a:prstGeom prst="rect">
            <a:avLst/>
          </a:prstGeom>
        </p:spPr>
        <p:txBody>
          <a:bodyPr anchor="ctr" anchorCtr="0"/>
          <a:lstStyle>
            <a:lvl1pPr>
              <a:defRPr sz="1200" b="1"/>
            </a:lvl1pPr>
          </a:lstStyle>
          <a:p>
            <a:r>
              <a:rPr lang="de-DE" dirty="0" smtClean="0"/>
              <a:t>Dipl.-Inf. Marvin Lindner, University </a:t>
            </a:r>
            <a:r>
              <a:rPr lang="de-DE" dirty="0" err="1" smtClean="0"/>
              <a:t>of</a:t>
            </a:r>
            <a:r>
              <a:rPr lang="de-DE" dirty="0" smtClean="0"/>
              <a:t> Siegen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AF7E-1014-48F2-AEAD-3F53B07543E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87624" y="6356350"/>
            <a:ext cx="5552256" cy="365125"/>
          </a:xfrm>
          <a:prstGeom prst="rect">
            <a:avLst/>
          </a:prstGeom>
        </p:spPr>
        <p:txBody>
          <a:bodyPr anchor="ctr" anchorCtr="0"/>
          <a:lstStyle>
            <a:lvl1pPr>
              <a:defRPr sz="1200" b="1"/>
            </a:lvl1pPr>
          </a:lstStyle>
          <a:p>
            <a:r>
              <a:rPr lang="de-DE" dirty="0" smtClean="0"/>
              <a:t>Dipl.-Inf. Marvin Lindner, University </a:t>
            </a:r>
            <a:r>
              <a:rPr lang="de-DE" dirty="0" err="1" smtClean="0"/>
              <a:t>of</a:t>
            </a:r>
            <a:r>
              <a:rPr lang="de-DE" dirty="0" smtClean="0"/>
              <a:t> Siegen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5589240"/>
            <a:ext cx="5486400" cy="566738"/>
          </a:xfrm>
        </p:spPr>
        <p:txBody>
          <a:bodyPr anchor="t"/>
          <a:lstStyle>
            <a:lvl1pPr algn="l">
              <a:defRPr sz="2000" b="1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1196751"/>
            <a:ext cx="5486400" cy="43204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AF7E-1014-48F2-AEAD-3F53B07543EE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87624" y="6356350"/>
            <a:ext cx="5552256" cy="365125"/>
          </a:xfrm>
          <a:prstGeom prst="rect">
            <a:avLst/>
          </a:prstGeom>
        </p:spPr>
        <p:txBody>
          <a:bodyPr anchor="ctr" anchorCtr="0"/>
          <a:lstStyle>
            <a:lvl1pPr>
              <a:defRPr sz="1200" b="1"/>
            </a:lvl1pPr>
          </a:lstStyle>
          <a:p>
            <a:r>
              <a:rPr lang="de-DE" dirty="0" smtClean="0"/>
              <a:t>Dipl.-Inf. Marvin Lindner, University </a:t>
            </a:r>
            <a:r>
              <a:rPr lang="de-DE" dirty="0" err="1" smtClean="0"/>
              <a:t>of</a:t>
            </a:r>
            <a:r>
              <a:rPr lang="de-DE" dirty="0" smtClean="0"/>
              <a:t> Siegen</a:t>
            </a:r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4" Type="http://schemas.openxmlformats.org/officeDocument/2006/relationships/slideLayout" Target="../slideLayouts/slideLayout4.xml"/><Relationship Id="rId10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7" Type="http://schemas.openxmlformats.org/officeDocument/2006/relationships/slideLayout" Target="../slideLayouts/slideLayout7.xml"/><Relationship Id="rId1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9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S:\vmv2010\PR\Flyer\Links\uniImNebelHoch.png"/>
          <p:cNvPicPr>
            <a:picLocks noChangeAspect="1" noChangeArrowheads="1"/>
          </p:cNvPicPr>
          <p:nvPr userDrawn="1"/>
        </p:nvPicPr>
        <p:blipFill>
          <a:blip r:embed="rId10" cstate="print"/>
          <a:srcRect t="90808" r="793"/>
          <a:stretch>
            <a:fillRect/>
          </a:stretch>
        </p:blipFill>
        <p:spPr bwMode="auto">
          <a:xfrm>
            <a:off x="-2249" y="6237312"/>
            <a:ext cx="9146249" cy="631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2" descr="S:\vmv2010\PR\Flyer\Links\uniImNebelHoch.png"/>
          <p:cNvPicPr>
            <a:picLocks noChangeAspect="1" noChangeArrowheads="1"/>
          </p:cNvPicPr>
          <p:nvPr userDrawn="1"/>
        </p:nvPicPr>
        <p:blipFill>
          <a:blip r:embed="rId10" cstate="print"/>
          <a:srcRect r="793" b="84675"/>
          <a:stretch>
            <a:fillRect/>
          </a:stretch>
        </p:blipFill>
        <p:spPr bwMode="auto">
          <a:xfrm>
            <a:off x="-2249" y="162"/>
            <a:ext cx="9146249" cy="10525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67544" y="274638"/>
            <a:ext cx="6995120" cy="6340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24744"/>
            <a:ext cx="8229600" cy="5001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876256" y="6356350"/>
            <a:ext cx="1810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7461AF7E-1014-48F2-AEAD-3F53B07543EE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7" name="Picture 2" descr="D:\svn\vmv2010\logo\vmv2010.png"/>
          <p:cNvPicPr>
            <a:picLocks noChangeAspect="1" noChangeArrowheads="1"/>
          </p:cNvPicPr>
          <p:nvPr userDrawn="1"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7452320" y="116632"/>
            <a:ext cx="1408964" cy="83671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187624" y="6356350"/>
            <a:ext cx="5552256" cy="365125"/>
          </a:xfrm>
          <a:prstGeom prst="rect">
            <a:avLst/>
          </a:prstGeom>
        </p:spPr>
        <p:txBody>
          <a:bodyPr anchor="ctr" anchorCtr="0"/>
          <a:lstStyle>
            <a:lvl1pPr>
              <a:defRPr sz="1200" b="1"/>
            </a:lvl1pPr>
          </a:lstStyle>
          <a:p>
            <a:r>
              <a:rPr lang="de-DE" dirty="0" smtClean="0"/>
              <a:t>Dipl.-Inf. Marvin Lindner, University </a:t>
            </a:r>
            <a:r>
              <a:rPr lang="de-DE" dirty="0" err="1" smtClean="0"/>
              <a:t>of</a:t>
            </a:r>
            <a:r>
              <a:rPr lang="de-DE" dirty="0" smtClean="0"/>
              <a:t> Siegen</a:t>
            </a:r>
            <a:endParaRPr lang="de-DE" dirty="0"/>
          </a:p>
        </p:txBody>
      </p:sp>
      <p:grpSp>
        <p:nvGrpSpPr>
          <p:cNvPr id="11" name="Gruppieren 10"/>
          <p:cNvGrpSpPr/>
          <p:nvPr userDrawn="1"/>
        </p:nvGrpSpPr>
        <p:grpSpPr>
          <a:xfrm>
            <a:off x="314945" y="6021388"/>
            <a:ext cx="728663" cy="701675"/>
            <a:chOff x="250825" y="6021388"/>
            <a:chExt cx="728663" cy="701675"/>
          </a:xfrm>
        </p:grpSpPr>
        <p:sp>
          <p:nvSpPr>
            <p:cNvPr id="12" name="AutoShape 4"/>
            <p:cNvSpPr>
              <a:spLocks noChangeAspect="1" noChangeArrowheads="1" noTextEdit="1"/>
            </p:cNvSpPr>
            <p:nvPr userDrawn="1"/>
          </p:nvSpPr>
          <p:spPr bwMode="auto">
            <a:xfrm>
              <a:off x="250825" y="6021388"/>
              <a:ext cx="728663" cy="7016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411163" y="6402388"/>
              <a:ext cx="127000" cy="117475"/>
            </a:xfrm>
            <a:custGeom>
              <a:avLst/>
              <a:gdLst/>
              <a:ahLst/>
              <a:cxnLst>
                <a:cxn ang="0">
                  <a:pos x="365" y="594"/>
                </a:cxn>
                <a:cxn ang="0">
                  <a:pos x="309" y="555"/>
                </a:cxn>
                <a:cxn ang="0">
                  <a:pos x="255" y="516"/>
                </a:cxn>
                <a:cxn ang="0">
                  <a:pos x="206" y="478"/>
                </a:cxn>
                <a:cxn ang="0">
                  <a:pos x="162" y="439"/>
                </a:cxn>
                <a:cxn ang="0">
                  <a:pos x="123" y="401"/>
                </a:cxn>
                <a:cxn ang="0">
                  <a:pos x="88" y="364"/>
                </a:cxn>
                <a:cxn ang="0">
                  <a:pos x="59" y="327"/>
                </a:cxn>
                <a:cxn ang="0">
                  <a:pos x="36" y="290"/>
                </a:cxn>
                <a:cxn ang="0">
                  <a:pos x="18" y="256"/>
                </a:cxn>
                <a:cxn ang="0">
                  <a:pos x="6" y="222"/>
                </a:cxn>
                <a:cxn ang="0">
                  <a:pos x="0" y="190"/>
                </a:cxn>
                <a:cxn ang="0">
                  <a:pos x="1" y="159"/>
                </a:cxn>
                <a:cxn ang="0">
                  <a:pos x="8" y="130"/>
                </a:cxn>
                <a:cxn ang="0">
                  <a:pos x="20" y="105"/>
                </a:cxn>
                <a:cxn ang="0">
                  <a:pos x="38" y="84"/>
                </a:cxn>
                <a:cxn ang="0">
                  <a:pos x="60" y="65"/>
                </a:cxn>
                <a:cxn ang="0">
                  <a:pos x="87" y="49"/>
                </a:cxn>
                <a:cxn ang="0">
                  <a:pos x="119" y="34"/>
                </a:cxn>
                <a:cxn ang="0">
                  <a:pos x="155" y="22"/>
                </a:cxn>
                <a:cxn ang="0">
                  <a:pos x="195" y="13"/>
                </a:cxn>
                <a:cxn ang="0">
                  <a:pos x="239" y="6"/>
                </a:cxn>
                <a:cxn ang="0">
                  <a:pos x="286" y="2"/>
                </a:cxn>
                <a:cxn ang="0">
                  <a:pos x="338" y="0"/>
                </a:cxn>
                <a:cxn ang="0">
                  <a:pos x="392" y="1"/>
                </a:cxn>
                <a:cxn ang="0">
                  <a:pos x="449" y="4"/>
                </a:cxn>
                <a:cxn ang="0">
                  <a:pos x="509" y="10"/>
                </a:cxn>
                <a:cxn ang="0">
                  <a:pos x="572" y="18"/>
                </a:cxn>
                <a:cxn ang="0">
                  <a:pos x="637" y="28"/>
                </a:cxn>
                <a:cxn ang="0">
                  <a:pos x="569" y="23"/>
                </a:cxn>
                <a:cxn ang="0">
                  <a:pos x="506" y="22"/>
                </a:cxn>
                <a:cxn ang="0">
                  <a:pos x="446" y="25"/>
                </a:cxn>
                <a:cxn ang="0">
                  <a:pos x="391" y="32"/>
                </a:cxn>
                <a:cxn ang="0">
                  <a:pos x="341" y="42"/>
                </a:cxn>
                <a:cxn ang="0">
                  <a:pos x="296" y="55"/>
                </a:cxn>
                <a:cxn ang="0">
                  <a:pos x="256" y="73"/>
                </a:cxn>
                <a:cxn ang="0">
                  <a:pos x="221" y="92"/>
                </a:cxn>
                <a:cxn ang="0">
                  <a:pos x="191" y="115"/>
                </a:cxn>
                <a:cxn ang="0">
                  <a:pos x="167" y="141"/>
                </a:cxn>
                <a:cxn ang="0">
                  <a:pos x="148" y="169"/>
                </a:cxn>
                <a:cxn ang="0">
                  <a:pos x="136" y="199"/>
                </a:cxn>
                <a:cxn ang="0">
                  <a:pos x="129" y="231"/>
                </a:cxn>
                <a:cxn ang="0">
                  <a:pos x="128" y="266"/>
                </a:cxn>
                <a:cxn ang="0">
                  <a:pos x="135" y="302"/>
                </a:cxn>
                <a:cxn ang="0">
                  <a:pos x="147" y="340"/>
                </a:cxn>
                <a:cxn ang="0">
                  <a:pos x="166" y="379"/>
                </a:cxn>
                <a:cxn ang="0">
                  <a:pos x="192" y="420"/>
                </a:cxn>
                <a:cxn ang="0">
                  <a:pos x="224" y="463"/>
                </a:cxn>
                <a:cxn ang="0">
                  <a:pos x="264" y="505"/>
                </a:cxn>
                <a:cxn ang="0">
                  <a:pos x="311" y="550"/>
                </a:cxn>
                <a:cxn ang="0">
                  <a:pos x="365" y="594"/>
                </a:cxn>
              </a:cxnLst>
              <a:rect l="0" t="0" r="r" b="b"/>
              <a:pathLst>
                <a:path w="637" h="594">
                  <a:moveTo>
                    <a:pt x="365" y="594"/>
                  </a:moveTo>
                  <a:lnTo>
                    <a:pt x="309" y="555"/>
                  </a:lnTo>
                  <a:lnTo>
                    <a:pt x="255" y="516"/>
                  </a:lnTo>
                  <a:lnTo>
                    <a:pt x="206" y="478"/>
                  </a:lnTo>
                  <a:lnTo>
                    <a:pt x="162" y="439"/>
                  </a:lnTo>
                  <a:lnTo>
                    <a:pt x="123" y="401"/>
                  </a:lnTo>
                  <a:lnTo>
                    <a:pt x="88" y="364"/>
                  </a:lnTo>
                  <a:lnTo>
                    <a:pt x="59" y="327"/>
                  </a:lnTo>
                  <a:lnTo>
                    <a:pt x="36" y="290"/>
                  </a:lnTo>
                  <a:lnTo>
                    <a:pt x="18" y="256"/>
                  </a:lnTo>
                  <a:lnTo>
                    <a:pt x="6" y="222"/>
                  </a:lnTo>
                  <a:lnTo>
                    <a:pt x="0" y="190"/>
                  </a:lnTo>
                  <a:lnTo>
                    <a:pt x="1" y="159"/>
                  </a:lnTo>
                  <a:lnTo>
                    <a:pt x="8" y="130"/>
                  </a:lnTo>
                  <a:lnTo>
                    <a:pt x="20" y="105"/>
                  </a:lnTo>
                  <a:lnTo>
                    <a:pt x="38" y="84"/>
                  </a:lnTo>
                  <a:lnTo>
                    <a:pt x="60" y="65"/>
                  </a:lnTo>
                  <a:lnTo>
                    <a:pt x="87" y="49"/>
                  </a:lnTo>
                  <a:lnTo>
                    <a:pt x="119" y="34"/>
                  </a:lnTo>
                  <a:lnTo>
                    <a:pt x="155" y="22"/>
                  </a:lnTo>
                  <a:lnTo>
                    <a:pt x="195" y="13"/>
                  </a:lnTo>
                  <a:lnTo>
                    <a:pt x="239" y="6"/>
                  </a:lnTo>
                  <a:lnTo>
                    <a:pt x="286" y="2"/>
                  </a:lnTo>
                  <a:lnTo>
                    <a:pt x="338" y="0"/>
                  </a:lnTo>
                  <a:lnTo>
                    <a:pt x="392" y="1"/>
                  </a:lnTo>
                  <a:lnTo>
                    <a:pt x="449" y="4"/>
                  </a:lnTo>
                  <a:lnTo>
                    <a:pt x="509" y="10"/>
                  </a:lnTo>
                  <a:lnTo>
                    <a:pt x="572" y="18"/>
                  </a:lnTo>
                  <a:lnTo>
                    <a:pt x="637" y="28"/>
                  </a:lnTo>
                  <a:lnTo>
                    <a:pt x="569" y="23"/>
                  </a:lnTo>
                  <a:lnTo>
                    <a:pt x="506" y="22"/>
                  </a:lnTo>
                  <a:lnTo>
                    <a:pt x="446" y="25"/>
                  </a:lnTo>
                  <a:lnTo>
                    <a:pt x="391" y="32"/>
                  </a:lnTo>
                  <a:lnTo>
                    <a:pt x="341" y="42"/>
                  </a:lnTo>
                  <a:lnTo>
                    <a:pt x="296" y="55"/>
                  </a:lnTo>
                  <a:lnTo>
                    <a:pt x="256" y="73"/>
                  </a:lnTo>
                  <a:lnTo>
                    <a:pt x="221" y="92"/>
                  </a:lnTo>
                  <a:lnTo>
                    <a:pt x="191" y="115"/>
                  </a:lnTo>
                  <a:lnTo>
                    <a:pt x="167" y="141"/>
                  </a:lnTo>
                  <a:lnTo>
                    <a:pt x="148" y="169"/>
                  </a:lnTo>
                  <a:lnTo>
                    <a:pt x="136" y="199"/>
                  </a:lnTo>
                  <a:lnTo>
                    <a:pt x="129" y="231"/>
                  </a:lnTo>
                  <a:lnTo>
                    <a:pt x="128" y="266"/>
                  </a:lnTo>
                  <a:lnTo>
                    <a:pt x="135" y="302"/>
                  </a:lnTo>
                  <a:lnTo>
                    <a:pt x="147" y="340"/>
                  </a:lnTo>
                  <a:lnTo>
                    <a:pt x="166" y="379"/>
                  </a:lnTo>
                  <a:lnTo>
                    <a:pt x="192" y="420"/>
                  </a:lnTo>
                  <a:lnTo>
                    <a:pt x="224" y="463"/>
                  </a:lnTo>
                  <a:lnTo>
                    <a:pt x="264" y="505"/>
                  </a:lnTo>
                  <a:lnTo>
                    <a:pt x="311" y="550"/>
                  </a:lnTo>
                  <a:lnTo>
                    <a:pt x="365" y="594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693738" y="6488113"/>
              <a:ext cx="125413" cy="119063"/>
            </a:xfrm>
            <a:custGeom>
              <a:avLst/>
              <a:gdLst/>
              <a:ahLst/>
              <a:cxnLst>
                <a:cxn ang="0">
                  <a:pos x="629" y="464"/>
                </a:cxn>
                <a:cxn ang="0">
                  <a:pos x="617" y="488"/>
                </a:cxn>
                <a:cxn ang="0">
                  <a:pos x="599" y="510"/>
                </a:cxn>
                <a:cxn ang="0">
                  <a:pos x="577" y="530"/>
                </a:cxn>
                <a:cxn ang="0">
                  <a:pos x="549" y="546"/>
                </a:cxn>
                <a:cxn ang="0">
                  <a:pos x="518" y="561"/>
                </a:cxn>
                <a:cxn ang="0">
                  <a:pos x="482" y="572"/>
                </a:cxn>
                <a:cxn ang="0">
                  <a:pos x="442" y="582"/>
                </a:cxn>
                <a:cxn ang="0">
                  <a:pos x="398" y="589"/>
                </a:cxn>
                <a:cxn ang="0">
                  <a:pos x="351" y="593"/>
                </a:cxn>
                <a:cxn ang="0">
                  <a:pos x="300" y="595"/>
                </a:cxn>
                <a:cxn ang="0">
                  <a:pos x="245" y="594"/>
                </a:cxn>
                <a:cxn ang="0">
                  <a:pos x="189" y="591"/>
                </a:cxn>
                <a:cxn ang="0">
                  <a:pos x="128" y="585"/>
                </a:cxn>
                <a:cxn ang="0">
                  <a:pos x="65" y="578"/>
                </a:cxn>
                <a:cxn ang="0">
                  <a:pos x="0" y="568"/>
                </a:cxn>
                <a:cxn ang="0">
                  <a:pos x="68" y="572"/>
                </a:cxn>
                <a:cxn ang="0">
                  <a:pos x="132" y="573"/>
                </a:cxn>
                <a:cxn ang="0">
                  <a:pos x="192" y="570"/>
                </a:cxn>
                <a:cxn ang="0">
                  <a:pos x="246" y="563"/>
                </a:cxn>
                <a:cxn ang="0">
                  <a:pos x="297" y="552"/>
                </a:cxn>
                <a:cxn ang="0">
                  <a:pos x="341" y="539"/>
                </a:cxn>
                <a:cxn ang="0">
                  <a:pos x="381" y="522"/>
                </a:cxn>
                <a:cxn ang="0">
                  <a:pos x="417" y="502"/>
                </a:cxn>
                <a:cxn ang="0">
                  <a:pos x="446" y="478"/>
                </a:cxn>
                <a:cxn ang="0">
                  <a:pos x="470" y="453"/>
                </a:cxn>
                <a:cxn ang="0">
                  <a:pos x="488" y="425"/>
                </a:cxn>
                <a:cxn ang="0">
                  <a:pos x="501" y="395"/>
                </a:cxn>
                <a:cxn ang="0">
                  <a:pos x="507" y="363"/>
                </a:cxn>
                <a:cxn ang="0">
                  <a:pos x="508" y="328"/>
                </a:cxn>
                <a:cxn ang="0">
                  <a:pos x="501" y="291"/>
                </a:cxn>
                <a:cxn ang="0">
                  <a:pos x="489" y="254"/>
                </a:cxn>
                <a:cxn ang="0">
                  <a:pos x="470" y="214"/>
                </a:cxn>
                <a:cxn ang="0">
                  <a:pos x="445" y="174"/>
                </a:cxn>
                <a:cxn ang="0">
                  <a:pos x="412" y="131"/>
                </a:cxn>
                <a:cxn ang="0">
                  <a:pos x="372" y="88"/>
                </a:cxn>
                <a:cxn ang="0">
                  <a:pos x="325" y="44"/>
                </a:cxn>
                <a:cxn ang="0">
                  <a:pos x="271" y="0"/>
                </a:cxn>
                <a:cxn ang="0">
                  <a:pos x="329" y="39"/>
                </a:cxn>
                <a:cxn ang="0">
                  <a:pos x="381" y="78"/>
                </a:cxn>
                <a:cxn ang="0">
                  <a:pos x="430" y="117"/>
                </a:cxn>
                <a:cxn ang="0">
                  <a:pos x="475" y="155"/>
                </a:cxn>
                <a:cxn ang="0">
                  <a:pos x="514" y="194"/>
                </a:cxn>
                <a:cxn ang="0">
                  <a:pos x="548" y="231"/>
                </a:cxn>
                <a:cxn ang="0">
                  <a:pos x="577" y="268"/>
                </a:cxn>
                <a:cxn ang="0">
                  <a:pos x="602" y="304"/>
                </a:cxn>
                <a:cxn ang="0">
                  <a:pos x="619" y="339"/>
                </a:cxn>
                <a:cxn ang="0">
                  <a:pos x="632" y="373"/>
                </a:cxn>
                <a:cxn ang="0">
                  <a:pos x="637" y="405"/>
                </a:cxn>
                <a:cxn ang="0">
                  <a:pos x="636" y="435"/>
                </a:cxn>
                <a:cxn ang="0">
                  <a:pos x="629" y="464"/>
                </a:cxn>
              </a:cxnLst>
              <a:rect l="0" t="0" r="r" b="b"/>
              <a:pathLst>
                <a:path w="637" h="595">
                  <a:moveTo>
                    <a:pt x="629" y="464"/>
                  </a:moveTo>
                  <a:lnTo>
                    <a:pt x="617" y="488"/>
                  </a:lnTo>
                  <a:lnTo>
                    <a:pt x="599" y="510"/>
                  </a:lnTo>
                  <a:lnTo>
                    <a:pt x="577" y="530"/>
                  </a:lnTo>
                  <a:lnTo>
                    <a:pt x="549" y="546"/>
                  </a:lnTo>
                  <a:lnTo>
                    <a:pt x="518" y="561"/>
                  </a:lnTo>
                  <a:lnTo>
                    <a:pt x="482" y="572"/>
                  </a:lnTo>
                  <a:lnTo>
                    <a:pt x="442" y="582"/>
                  </a:lnTo>
                  <a:lnTo>
                    <a:pt x="398" y="589"/>
                  </a:lnTo>
                  <a:lnTo>
                    <a:pt x="351" y="593"/>
                  </a:lnTo>
                  <a:lnTo>
                    <a:pt x="300" y="595"/>
                  </a:lnTo>
                  <a:lnTo>
                    <a:pt x="245" y="594"/>
                  </a:lnTo>
                  <a:lnTo>
                    <a:pt x="189" y="591"/>
                  </a:lnTo>
                  <a:lnTo>
                    <a:pt x="128" y="585"/>
                  </a:lnTo>
                  <a:lnTo>
                    <a:pt x="65" y="578"/>
                  </a:lnTo>
                  <a:lnTo>
                    <a:pt x="0" y="568"/>
                  </a:lnTo>
                  <a:lnTo>
                    <a:pt x="68" y="572"/>
                  </a:lnTo>
                  <a:lnTo>
                    <a:pt x="132" y="573"/>
                  </a:lnTo>
                  <a:lnTo>
                    <a:pt x="192" y="570"/>
                  </a:lnTo>
                  <a:lnTo>
                    <a:pt x="246" y="563"/>
                  </a:lnTo>
                  <a:lnTo>
                    <a:pt x="297" y="552"/>
                  </a:lnTo>
                  <a:lnTo>
                    <a:pt x="341" y="539"/>
                  </a:lnTo>
                  <a:lnTo>
                    <a:pt x="381" y="522"/>
                  </a:lnTo>
                  <a:lnTo>
                    <a:pt x="417" y="502"/>
                  </a:lnTo>
                  <a:lnTo>
                    <a:pt x="446" y="478"/>
                  </a:lnTo>
                  <a:lnTo>
                    <a:pt x="470" y="453"/>
                  </a:lnTo>
                  <a:lnTo>
                    <a:pt x="488" y="425"/>
                  </a:lnTo>
                  <a:lnTo>
                    <a:pt x="501" y="395"/>
                  </a:lnTo>
                  <a:lnTo>
                    <a:pt x="507" y="363"/>
                  </a:lnTo>
                  <a:lnTo>
                    <a:pt x="508" y="328"/>
                  </a:lnTo>
                  <a:lnTo>
                    <a:pt x="501" y="291"/>
                  </a:lnTo>
                  <a:lnTo>
                    <a:pt x="489" y="254"/>
                  </a:lnTo>
                  <a:lnTo>
                    <a:pt x="470" y="214"/>
                  </a:lnTo>
                  <a:lnTo>
                    <a:pt x="445" y="174"/>
                  </a:lnTo>
                  <a:lnTo>
                    <a:pt x="412" y="131"/>
                  </a:lnTo>
                  <a:lnTo>
                    <a:pt x="372" y="88"/>
                  </a:lnTo>
                  <a:lnTo>
                    <a:pt x="325" y="44"/>
                  </a:lnTo>
                  <a:lnTo>
                    <a:pt x="271" y="0"/>
                  </a:lnTo>
                  <a:lnTo>
                    <a:pt x="329" y="39"/>
                  </a:lnTo>
                  <a:lnTo>
                    <a:pt x="381" y="78"/>
                  </a:lnTo>
                  <a:lnTo>
                    <a:pt x="430" y="117"/>
                  </a:lnTo>
                  <a:lnTo>
                    <a:pt x="475" y="155"/>
                  </a:lnTo>
                  <a:lnTo>
                    <a:pt x="514" y="194"/>
                  </a:lnTo>
                  <a:lnTo>
                    <a:pt x="548" y="231"/>
                  </a:lnTo>
                  <a:lnTo>
                    <a:pt x="577" y="268"/>
                  </a:lnTo>
                  <a:lnTo>
                    <a:pt x="602" y="304"/>
                  </a:lnTo>
                  <a:lnTo>
                    <a:pt x="619" y="339"/>
                  </a:lnTo>
                  <a:lnTo>
                    <a:pt x="632" y="373"/>
                  </a:lnTo>
                  <a:lnTo>
                    <a:pt x="637" y="405"/>
                  </a:lnTo>
                  <a:lnTo>
                    <a:pt x="636" y="435"/>
                  </a:lnTo>
                  <a:lnTo>
                    <a:pt x="629" y="464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342900" y="6367463"/>
              <a:ext cx="169863" cy="157163"/>
            </a:xfrm>
            <a:custGeom>
              <a:avLst/>
              <a:gdLst/>
              <a:ahLst/>
              <a:cxnLst>
                <a:cxn ang="0">
                  <a:pos x="489" y="793"/>
                </a:cxn>
                <a:cxn ang="0">
                  <a:pos x="422" y="748"/>
                </a:cxn>
                <a:cxn ang="0">
                  <a:pos x="360" y="704"/>
                </a:cxn>
                <a:cxn ang="0">
                  <a:pos x="302" y="658"/>
                </a:cxn>
                <a:cxn ang="0">
                  <a:pos x="249" y="614"/>
                </a:cxn>
                <a:cxn ang="0">
                  <a:pos x="200" y="569"/>
                </a:cxn>
                <a:cxn ang="0">
                  <a:pos x="155" y="526"/>
                </a:cxn>
                <a:cxn ang="0">
                  <a:pos x="116" y="482"/>
                </a:cxn>
                <a:cxn ang="0">
                  <a:pos x="83" y="439"/>
                </a:cxn>
                <a:cxn ang="0">
                  <a:pos x="55" y="398"/>
                </a:cxn>
                <a:cxn ang="0">
                  <a:pos x="33" y="356"/>
                </a:cxn>
                <a:cxn ang="0">
                  <a:pos x="16" y="318"/>
                </a:cxn>
                <a:cxn ang="0">
                  <a:pos x="5" y="279"/>
                </a:cxn>
                <a:cxn ang="0">
                  <a:pos x="0" y="242"/>
                </a:cxn>
                <a:cxn ang="0">
                  <a:pos x="3" y="207"/>
                </a:cxn>
                <a:cxn ang="0">
                  <a:pos x="12" y="174"/>
                </a:cxn>
                <a:cxn ang="0">
                  <a:pos x="26" y="145"/>
                </a:cxn>
                <a:cxn ang="0">
                  <a:pos x="45" y="119"/>
                </a:cxn>
                <a:cxn ang="0">
                  <a:pos x="70" y="96"/>
                </a:cxn>
                <a:cxn ang="0">
                  <a:pos x="99" y="75"/>
                </a:cxn>
                <a:cxn ang="0">
                  <a:pos x="134" y="56"/>
                </a:cxn>
                <a:cxn ang="0">
                  <a:pos x="173" y="40"/>
                </a:cxn>
                <a:cxn ang="0">
                  <a:pos x="217" y="27"/>
                </a:cxn>
                <a:cxn ang="0">
                  <a:pos x="264" y="17"/>
                </a:cxn>
                <a:cxn ang="0">
                  <a:pos x="316" y="9"/>
                </a:cxn>
                <a:cxn ang="0">
                  <a:pos x="372" y="4"/>
                </a:cxn>
                <a:cxn ang="0">
                  <a:pos x="431" y="0"/>
                </a:cxn>
                <a:cxn ang="0">
                  <a:pos x="493" y="0"/>
                </a:cxn>
                <a:cxn ang="0">
                  <a:pos x="559" y="3"/>
                </a:cxn>
                <a:cxn ang="0">
                  <a:pos x="628" y="7"/>
                </a:cxn>
                <a:cxn ang="0">
                  <a:pos x="699" y="14"/>
                </a:cxn>
                <a:cxn ang="0">
                  <a:pos x="774" y="24"/>
                </a:cxn>
                <a:cxn ang="0">
                  <a:pos x="851" y="36"/>
                </a:cxn>
                <a:cxn ang="0">
                  <a:pos x="771" y="30"/>
                </a:cxn>
                <a:cxn ang="0">
                  <a:pos x="695" y="29"/>
                </a:cxn>
                <a:cxn ang="0">
                  <a:pos x="624" y="31"/>
                </a:cxn>
                <a:cxn ang="0">
                  <a:pos x="557" y="38"/>
                </a:cxn>
                <a:cxn ang="0">
                  <a:pos x="496" y="48"/>
                </a:cxn>
                <a:cxn ang="0">
                  <a:pos x="439" y="62"/>
                </a:cxn>
                <a:cxn ang="0">
                  <a:pos x="387" y="78"/>
                </a:cxn>
                <a:cxn ang="0">
                  <a:pos x="340" y="98"/>
                </a:cxn>
                <a:cxn ang="0">
                  <a:pos x="299" y="122"/>
                </a:cxn>
                <a:cxn ang="0">
                  <a:pos x="263" y="148"/>
                </a:cxn>
                <a:cxn ang="0">
                  <a:pos x="233" y="177"/>
                </a:cxn>
                <a:cxn ang="0">
                  <a:pos x="210" y="208"/>
                </a:cxn>
                <a:cxn ang="0">
                  <a:pos x="191" y="243"/>
                </a:cxn>
                <a:cxn ang="0">
                  <a:pos x="180" y="280"/>
                </a:cxn>
                <a:cxn ang="0">
                  <a:pos x="173" y="319"/>
                </a:cxn>
                <a:cxn ang="0">
                  <a:pos x="174" y="359"/>
                </a:cxn>
                <a:cxn ang="0">
                  <a:pos x="181" y="402"/>
                </a:cxn>
                <a:cxn ang="0">
                  <a:pos x="194" y="447"/>
                </a:cxn>
                <a:cxn ang="0">
                  <a:pos x="215" y="492"/>
                </a:cxn>
                <a:cxn ang="0">
                  <a:pos x="242" y="539"/>
                </a:cxn>
                <a:cxn ang="0">
                  <a:pos x="276" y="588"/>
                </a:cxn>
                <a:cxn ang="0">
                  <a:pos x="319" y="638"/>
                </a:cxn>
                <a:cxn ang="0">
                  <a:pos x="368" y="689"/>
                </a:cxn>
                <a:cxn ang="0">
                  <a:pos x="424" y="740"/>
                </a:cxn>
                <a:cxn ang="0">
                  <a:pos x="489" y="793"/>
                </a:cxn>
              </a:cxnLst>
              <a:rect l="0" t="0" r="r" b="b"/>
              <a:pathLst>
                <a:path w="851" h="793">
                  <a:moveTo>
                    <a:pt x="489" y="793"/>
                  </a:moveTo>
                  <a:lnTo>
                    <a:pt x="422" y="748"/>
                  </a:lnTo>
                  <a:lnTo>
                    <a:pt x="360" y="704"/>
                  </a:lnTo>
                  <a:lnTo>
                    <a:pt x="302" y="658"/>
                  </a:lnTo>
                  <a:lnTo>
                    <a:pt x="249" y="614"/>
                  </a:lnTo>
                  <a:lnTo>
                    <a:pt x="200" y="569"/>
                  </a:lnTo>
                  <a:lnTo>
                    <a:pt x="155" y="526"/>
                  </a:lnTo>
                  <a:lnTo>
                    <a:pt x="116" y="482"/>
                  </a:lnTo>
                  <a:lnTo>
                    <a:pt x="83" y="439"/>
                  </a:lnTo>
                  <a:lnTo>
                    <a:pt x="55" y="398"/>
                  </a:lnTo>
                  <a:lnTo>
                    <a:pt x="33" y="356"/>
                  </a:lnTo>
                  <a:lnTo>
                    <a:pt x="16" y="318"/>
                  </a:lnTo>
                  <a:lnTo>
                    <a:pt x="5" y="279"/>
                  </a:lnTo>
                  <a:lnTo>
                    <a:pt x="0" y="242"/>
                  </a:lnTo>
                  <a:lnTo>
                    <a:pt x="3" y="207"/>
                  </a:lnTo>
                  <a:lnTo>
                    <a:pt x="12" y="174"/>
                  </a:lnTo>
                  <a:lnTo>
                    <a:pt x="26" y="145"/>
                  </a:lnTo>
                  <a:lnTo>
                    <a:pt x="45" y="119"/>
                  </a:lnTo>
                  <a:lnTo>
                    <a:pt x="70" y="96"/>
                  </a:lnTo>
                  <a:lnTo>
                    <a:pt x="99" y="75"/>
                  </a:lnTo>
                  <a:lnTo>
                    <a:pt x="134" y="56"/>
                  </a:lnTo>
                  <a:lnTo>
                    <a:pt x="173" y="40"/>
                  </a:lnTo>
                  <a:lnTo>
                    <a:pt x="217" y="27"/>
                  </a:lnTo>
                  <a:lnTo>
                    <a:pt x="264" y="17"/>
                  </a:lnTo>
                  <a:lnTo>
                    <a:pt x="316" y="9"/>
                  </a:lnTo>
                  <a:lnTo>
                    <a:pt x="372" y="4"/>
                  </a:lnTo>
                  <a:lnTo>
                    <a:pt x="431" y="0"/>
                  </a:lnTo>
                  <a:lnTo>
                    <a:pt x="493" y="0"/>
                  </a:lnTo>
                  <a:lnTo>
                    <a:pt x="559" y="3"/>
                  </a:lnTo>
                  <a:lnTo>
                    <a:pt x="628" y="7"/>
                  </a:lnTo>
                  <a:lnTo>
                    <a:pt x="699" y="14"/>
                  </a:lnTo>
                  <a:lnTo>
                    <a:pt x="774" y="24"/>
                  </a:lnTo>
                  <a:lnTo>
                    <a:pt x="851" y="36"/>
                  </a:lnTo>
                  <a:lnTo>
                    <a:pt x="771" y="30"/>
                  </a:lnTo>
                  <a:lnTo>
                    <a:pt x="695" y="29"/>
                  </a:lnTo>
                  <a:lnTo>
                    <a:pt x="624" y="31"/>
                  </a:lnTo>
                  <a:lnTo>
                    <a:pt x="557" y="38"/>
                  </a:lnTo>
                  <a:lnTo>
                    <a:pt x="496" y="48"/>
                  </a:lnTo>
                  <a:lnTo>
                    <a:pt x="439" y="62"/>
                  </a:lnTo>
                  <a:lnTo>
                    <a:pt x="387" y="78"/>
                  </a:lnTo>
                  <a:lnTo>
                    <a:pt x="340" y="98"/>
                  </a:lnTo>
                  <a:lnTo>
                    <a:pt x="299" y="122"/>
                  </a:lnTo>
                  <a:lnTo>
                    <a:pt x="263" y="148"/>
                  </a:lnTo>
                  <a:lnTo>
                    <a:pt x="233" y="177"/>
                  </a:lnTo>
                  <a:lnTo>
                    <a:pt x="210" y="208"/>
                  </a:lnTo>
                  <a:lnTo>
                    <a:pt x="191" y="243"/>
                  </a:lnTo>
                  <a:lnTo>
                    <a:pt x="180" y="280"/>
                  </a:lnTo>
                  <a:lnTo>
                    <a:pt x="173" y="319"/>
                  </a:lnTo>
                  <a:lnTo>
                    <a:pt x="174" y="359"/>
                  </a:lnTo>
                  <a:lnTo>
                    <a:pt x="181" y="402"/>
                  </a:lnTo>
                  <a:lnTo>
                    <a:pt x="194" y="447"/>
                  </a:lnTo>
                  <a:lnTo>
                    <a:pt x="215" y="492"/>
                  </a:lnTo>
                  <a:lnTo>
                    <a:pt x="242" y="539"/>
                  </a:lnTo>
                  <a:lnTo>
                    <a:pt x="276" y="588"/>
                  </a:lnTo>
                  <a:lnTo>
                    <a:pt x="319" y="638"/>
                  </a:lnTo>
                  <a:lnTo>
                    <a:pt x="368" y="689"/>
                  </a:lnTo>
                  <a:lnTo>
                    <a:pt x="424" y="740"/>
                  </a:lnTo>
                  <a:lnTo>
                    <a:pt x="489" y="793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6" name="Freeform 10"/>
            <p:cNvSpPr>
              <a:spLocks/>
            </p:cNvSpPr>
            <p:nvPr userDrawn="1"/>
          </p:nvSpPr>
          <p:spPr bwMode="auto">
            <a:xfrm>
              <a:off x="719138" y="6483351"/>
              <a:ext cx="168275" cy="157163"/>
            </a:xfrm>
            <a:custGeom>
              <a:avLst/>
              <a:gdLst/>
              <a:ahLst/>
              <a:cxnLst>
                <a:cxn ang="0">
                  <a:pos x="838" y="618"/>
                </a:cxn>
                <a:cxn ang="0">
                  <a:pos x="823" y="647"/>
                </a:cxn>
                <a:cxn ang="0">
                  <a:pos x="804" y="673"/>
                </a:cxn>
                <a:cxn ang="0">
                  <a:pos x="780" y="696"/>
                </a:cxn>
                <a:cxn ang="0">
                  <a:pos x="750" y="717"/>
                </a:cxn>
                <a:cxn ang="0">
                  <a:pos x="715" y="736"/>
                </a:cxn>
                <a:cxn ang="0">
                  <a:pos x="676" y="752"/>
                </a:cxn>
                <a:cxn ang="0">
                  <a:pos x="633" y="765"/>
                </a:cxn>
                <a:cxn ang="0">
                  <a:pos x="585" y="775"/>
                </a:cxn>
                <a:cxn ang="0">
                  <a:pos x="534" y="784"/>
                </a:cxn>
                <a:cxn ang="0">
                  <a:pos x="478" y="789"/>
                </a:cxn>
                <a:cxn ang="0">
                  <a:pos x="419" y="792"/>
                </a:cxn>
                <a:cxn ang="0">
                  <a:pos x="357" y="792"/>
                </a:cxn>
                <a:cxn ang="0">
                  <a:pos x="291" y="791"/>
                </a:cxn>
                <a:cxn ang="0">
                  <a:pos x="222" y="785"/>
                </a:cxn>
                <a:cxn ang="0">
                  <a:pos x="151" y="778"/>
                </a:cxn>
                <a:cxn ang="0">
                  <a:pos x="76" y="768"/>
                </a:cxn>
                <a:cxn ang="0">
                  <a:pos x="0" y="756"/>
                </a:cxn>
                <a:cxn ang="0">
                  <a:pos x="80" y="762"/>
                </a:cxn>
                <a:cxn ang="0">
                  <a:pos x="156" y="764"/>
                </a:cxn>
                <a:cxn ang="0">
                  <a:pos x="227" y="760"/>
                </a:cxn>
                <a:cxn ang="0">
                  <a:pos x="294" y="755"/>
                </a:cxn>
                <a:cxn ang="0">
                  <a:pos x="355" y="745"/>
                </a:cxn>
                <a:cxn ang="0">
                  <a:pos x="412" y="732"/>
                </a:cxn>
                <a:cxn ang="0">
                  <a:pos x="464" y="715"/>
                </a:cxn>
                <a:cxn ang="0">
                  <a:pos x="511" y="694"/>
                </a:cxn>
                <a:cxn ang="0">
                  <a:pos x="552" y="671"/>
                </a:cxn>
                <a:cxn ang="0">
                  <a:pos x="587" y="645"/>
                </a:cxn>
                <a:cxn ang="0">
                  <a:pos x="617" y="616"/>
                </a:cxn>
                <a:cxn ang="0">
                  <a:pos x="641" y="583"/>
                </a:cxn>
                <a:cxn ang="0">
                  <a:pos x="659" y="550"/>
                </a:cxn>
                <a:cxn ang="0">
                  <a:pos x="671" y="513"/>
                </a:cxn>
                <a:cxn ang="0">
                  <a:pos x="678" y="474"/>
                </a:cxn>
                <a:cxn ang="0">
                  <a:pos x="676" y="434"/>
                </a:cxn>
                <a:cxn ang="0">
                  <a:pos x="670" y="391"/>
                </a:cxn>
                <a:cxn ang="0">
                  <a:pos x="655" y="346"/>
                </a:cxn>
                <a:cxn ang="0">
                  <a:pos x="635" y="301"/>
                </a:cxn>
                <a:cxn ang="0">
                  <a:pos x="607" y="254"/>
                </a:cxn>
                <a:cxn ang="0">
                  <a:pos x="573" y="205"/>
                </a:cxn>
                <a:cxn ang="0">
                  <a:pos x="531" y="155"/>
                </a:cxn>
                <a:cxn ang="0">
                  <a:pos x="482" y="104"/>
                </a:cxn>
                <a:cxn ang="0">
                  <a:pos x="425" y="53"/>
                </a:cxn>
                <a:cxn ang="0">
                  <a:pos x="360" y="0"/>
                </a:cxn>
                <a:cxn ang="0">
                  <a:pos x="427" y="45"/>
                </a:cxn>
                <a:cxn ang="0">
                  <a:pos x="489" y="89"/>
                </a:cxn>
                <a:cxn ang="0">
                  <a:pos x="548" y="135"/>
                </a:cxn>
                <a:cxn ang="0">
                  <a:pos x="602" y="179"/>
                </a:cxn>
                <a:cxn ang="0">
                  <a:pos x="651" y="224"/>
                </a:cxn>
                <a:cxn ang="0">
                  <a:pos x="694" y="267"/>
                </a:cxn>
                <a:cxn ang="0">
                  <a:pos x="733" y="311"/>
                </a:cxn>
                <a:cxn ang="0">
                  <a:pos x="767" y="354"/>
                </a:cxn>
                <a:cxn ang="0">
                  <a:pos x="796" y="395"/>
                </a:cxn>
                <a:cxn ang="0">
                  <a:pos x="818" y="437"/>
                </a:cxn>
                <a:cxn ang="0">
                  <a:pos x="834" y="476"/>
                </a:cxn>
                <a:cxn ang="0">
                  <a:pos x="845" y="513"/>
                </a:cxn>
                <a:cxn ang="0">
                  <a:pos x="849" y="550"/>
                </a:cxn>
                <a:cxn ang="0">
                  <a:pos x="847" y="585"/>
                </a:cxn>
                <a:cxn ang="0">
                  <a:pos x="838" y="618"/>
                </a:cxn>
              </a:cxnLst>
              <a:rect l="0" t="0" r="r" b="b"/>
              <a:pathLst>
                <a:path w="849" h="792">
                  <a:moveTo>
                    <a:pt x="838" y="618"/>
                  </a:moveTo>
                  <a:lnTo>
                    <a:pt x="823" y="647"/>
                  </a:lnTo>
                  <a:lnTo>
                    <a:pt x="804" y="673"/>
                  </a:lnTo>
                  <a:lnTo>
                    <a:pt x="780" y="696"/>
                  </a:lnTo>
                  <a:lnTo>
                    <a:pt x="750" y="717"/>
                  </a:lnTo>
                  <a:lnTo>
                    <a:pt x="715" y="736"/>
                  </a:lnTo>
                  <a:lnTo>
                    <a:pt x="676" y="752"/>
                  </a:lnTo>
                  <a:lnTo>
                    <a:pt x="633" y="765"/>
                  </a:lnTo>
                  <a:lnTo>
                    <a:pt x="585" y="775"/>
                  </a:lnTo>
                  <a:lnTo>
                    <a:pt x="534" y="784"/>
                  </a:lnTo>
                  <a:lnTo>
                    <a:pt x="478" y="789"/>
                  </a:lnTo>
                  <a:lnTo>
                    <a:pt x="419" y="792"/>
                  </a:lnTo>
                  <a:lnTo>
                    <a:pt x="357" y="792"/>
                  </a:lnTo>
                  <a:lnTo>
                    <a:pt x="291" y="791"/>
                  </a:lnTo>
                  <a:lnTo>
                    <a:pt x="222" y="785"/>
                  </a:lnTo>
                  <a:lnTo>
                    <a:pt x="151" y="778"/>
                  </a:lnTo>
                  <a:lnTo>
                    <a:pt x="76" y="768"/>
                  </a:lnTo>
                  <a:lnTo>
                    <a:pt x="0" y="756"/>
                  </a:lnTo>
                  <a:lnTo>
                    <a:pt x="80" y="762"/>
                  </a:lnTo>
                  <a:lnTo>
                    <a:pt x="156" y="764"/>
                  </a:lnTo>
                  <a:lnTo>
                    <a:pt x="227" y="760"/>
                  </a:lnTo>
                  <a:lnTo>
                    <a:pt x="294" y="755"/>
                  </a:lnTo>
                  <a:lnTo>
                    <a:pt x="355" y="745"/>
                  </a:lnTo>
                  <a:lnTo>
                    <a:pt x="412" y="732"/>
                  </a:lnTo>
                  <a:lnTo>
                    <a:pt x="464" y="715"/>
                  </a:lnTo>
                  <a:lnTo>
                    <a:pt x="511" y="694"/>
                  </a:lnTo>
                  <a:lnTo>
                    <a:pt x="552" y="671"/>
                  </a:lnTo>
                  <a:lnTo>
                    <a:pt x="587" y="645"/>
                  </a:lnTo>
                  <a:lnTo>
                    <a:pt x="617" y="616"/>
                  </a:lnTo>
                  <a:lnTo>
                    <a:pt x="641" y="583"/>
                  </a:lnTo>
                  <a:lnTo>
                    <a:pt x="659" y="550"/>
                  </a:lnTo>
                  <a:lnTo>
                    <a:pt x="671" y="513"/>
                  </a:lnTo>
                  <a:lnTo>
                    <a:pt x="678" y="474"/>
                  </a:lnTo>
                  <a:lnTo>
                    <a:pt x="676" y="434"/>
                  </a:lnTo>
                  <a:lnTo>
                    <a:pt x="670" y="391"/>
                  </a:lnTo>
                  <a:lnTo>
                    <a:pt x="655" y="346"/>
                  </a:lnTo>
                  <a:lnTo>
                    <a:pt x="635" y="301"/>
                  </a:lnTo>
                  <a:lnTo>
                    <a:pt x="607" y="254"/>
                  </a:lnTo>
                  <a:lnTo>
                    <a:pt x="573" y="205"/>
                  </a:lnTo>
                  <a:lnTo>
                    <a:pt x="531" y="155"/>
                  </a:lnTo>
                  <a:lnTo>
                    <a:pt x="482" y="104"/>
                  </a:lnTo>
                  <a:lnTo>
                    <a:pt x="425" y="53"/>
                  </a:lnTo>
                  <a:lnTo>
                    <a:pt x="360" y="0"/>
                  </a:lnTo>
                  <a:lnTo>
                    <a:pt x="427" y="45"/>
                  </a:lnTo>
                  <a:lnTo>
                    <a:pt x="489" y="89"/>
                  </a:lnTo>
                  <a:lnTo>
                    <a:pt x="548" y="135"/>
                  </a:lnTo>
                  <a:lnTo>
                    <a:pt x="602" y="179"/>
                  </a:lnTo>
                  <a:lnTo>
                    <a:pt x="651" y="224"/>
                  </a:lnTo>
                  <a:lnTo>
                    <a:pt x="694" y="267"/>
                  </a:lnTo>
                  <a:lnTo>
                    <a:pt x="733" y="311"/>
                  </a:lnTo>
                  <a:lnTo>
                    <a:pt x="767" y="354"/>
                  </a:lnTo>
                  <a:lnTo>
                    <a:pt x="796" y="395"/>
                  </a:lnTo>
                  <a:lnTo>
                    <a:pt x="818" y="437"/>
                  </a:lnTo>
                  <a:lnTo>
                    <a:pt x="834" y="476"/>
                  </a:lnTo>
                  <a:lnTo>
                    <a:pt x="845" y="513"/>
                  </a:lnTo>
                  <a:lnTo>
                    <a:pt x="849" y="550"/>
                  </a:lnTo>
                  <a:lnTo>
                    <a:pt x="847" y="585"/>
                  </a:lnTo>
                  <a:lnTo>
                    <a:pt x="838" y="618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7" name="Freeform 11"/>
            <p:cNvSpPr>
              <a:spLocks/>
            </p:cNvSpPr>
            <p:nvPr userDrawn="1"/>
          </p:nvSpPr>
          <p:spPr bwMode="auto">
            <a:xfrm>
              <a:off x="252413" y="6323013"/>
              <a:ext cx="225425" cy="209550"/>
            </a:xfrm>
            <a:custGeom>
              <a:avLst/>
              <a:gdLst/>
              <a:ahLst/>
              <a:cxnLst>
                <a:cxn ang="0">
                  <a:pos x="577" y="1007"/>
                </a:cxn>
                <a:cxn ang="0">
                  <a:pos x="440" y="908"/>
                </a:cxn>
                <a:cxn ang="0">
                  <a:pos x="318" y="808"/>
                </a:cxn>
                <a:cxn ang="0">
                  <a:pos x="215" y="710"/>
                </a:cxn>
                <a:cxn ang="0">
                  <a:pos x="130" y="614"/>
                </a:cxn>
                <a:cxn ang="0">
                  <a:pos x="66" y="521"/>
                </a:cxn>
                <a:cxn ang="0">
                  <a:pos x="22" y="432"/>
                </a:cxn>
                <a:cxn ang="0">
                  <a:pos x="1" y="347"/>
                </a:cxn>
                <a:cxn ang="0">
                  <a:pos x="4" y="269"/>
                </a:cxn>
                <a:cxn ang="0">
                  <a:pos x="31" y="198"/>
                </a:cxn>
                <a:cxn ang="0">
                  <a:pos x="81" y="138"/>
                </a:cxn>
                <a:cxn ang="0">
                  <a:pos x="153" y="88"/>
                </a:cxn>
                <a:cxn ang="0">
                  <a:pos x="245" y="50"/>
                </a:cxn>
                <a:cxn ang="0">
                  <a:pos x="355" y="22"/>
                </a:cxn>
                <a:cxn ang="0">
                  <a:pos x="482" y="6"/>
                </a:cxn>
                <a:cxn ang="0">
                  <a:pos x="624" y="0"/>
                </a:cxn>
                <a:cxn ang="0">
                  <a:pos x="781" y="6"/>
                </a:cxn>
                <a:cxn ang="0">
                  <a:pos x="952" y="22"/>
                </a:cxn>
                <a:cxn ang="0">
                  <a:pos x="1132" y="49"/>
                </a:cxn>
                <a:cxn ang="0">
                  <a:pos x="965" y="38"/>
                </a:cxn>
                <a:cxn ang="0">
                  <a:pos x="810" y="40"/>
                </a:cxn>
                <a:cxn ang="0">
                  <a:pos x="670" y="52"/>
                </a:cxn>
                <a:cxn ang="0">
                  <a:pos x="544" y="78"/>
                </a:cxn>
                <a:cxn ang="0">
                  <a:pos x="435" y="114"/>
                </a:cxn>
                <a:cxn ang="0">
                  <a:pos x="345" y="161"/>
                </a:cxn>
                <a:cxn ang="0">
                  <a:pos x="275" y="220"/>
                </a:cxn>
                <a:cxn ang="0">
                  <a:pos x="227" y="291"/>
                </a:cxn>
                <a:cxn ang="0">
                  <a:pos x="201" y="372"/>
                </a:cxn>
                <a:cxn ang="0">
                  <a:pos x="200" y="461"/>
                </a:cxn>
                <a:cxn ang="0">
                  <a:pos x="224" y="554"/>
                </a:cxn>
                <a:cxn ang="0">
                  <a:pos x="269" y="652"/>
                </a:cxn>
                <a:cxn ang="0">
                  <a:pos x="336" y="752"/>
                </a:cxn>
                <a:cxn ang="0">
                  <a:pos x="423" y="854"/>
                </a:cxn>
                <a:cxn ang="0">
                  <a:pos x="529" y="956"/>
                </a:cxn>
                <a:cxn ang="0">
                  <a:pos x="651" y="1057"/>
                </a:cxn>
              </a:cxnLst>
              <a:rect l="0" t="0" r="r" b="b"/>
              <a:pathLst>
                <a:path w="1132" h="1057">
                  <a:moveTo>
                    <a:pt x="651" y="1057"/>
                  </a:moveTo>
                  <a:lnTo>
                    <a:pt x="577" y="1007"/>
                  </a:lnTo>
                  <a:lnTo>
                    <a:pt x="505" y="958"/>
                  </a:lnTo>
                  <a:lnTo>
                    <a:pt x="440" y="908"/>
                  </a:lnTo>
                  <a:lnTo>
                    <a:pt x="376" y="858"/>
                  </a:lnTo>
                  <a:lnTo>
                    <a:pt x="318" y="808"/>
                  </a:lnTo>
                  <a:lnTo>
                    <a:pt x="264" y="759"/>
                  </a:lnTo>
                  <a:lnTo>
                    <a:pt x="215" y="710"/>
                  </a:lnTo>
                  <a:lnTo>
                    <a:pt x="170" y="662"/>
                  </a:lnTo>
                  <a:lnTo>
                    <a:pt x="130" y="614"/>
                  </a:lnTo>
                  <a:lnTo>
                    <a:pt x="96" y="568"/>
                  </a:lnTo>
                  <a:lnTo>
                    <a:pt x="66" y="521"/>
                  </a:lnTo>
                  <a:lnTo>
                    <a:pt x="41" y="476"/>
                  </a:lnTo>
                  <a:lnTo>
                    <a:pt x="22" y="432"/>
                  </a:lnTo>
                  <a:lnTo>
                    <a:pt x="9" y="390"/>
                  </a:lnTo>
                  <a:lnTo>
                    <a:pt x="1" y="347"/>
                  </a:lnTo>
                  <a:lnTo>
                    <a:pt x="0" y="307"/>
                  </a:lnTo>
                  <a:lnTo>
                    <a:pt x="4" y="269"/>
                  </a:lnTo>
                  <a:lnTo>
                    <a:pt x="14" y="233"/>
                  </a:lnTo>
                  <a:lnTo>
                    <a:pt x="31" y="198"/>
                  </a:lnTo>
                  <a:lnTo>
                    <a:pt x="53" y="167"/>
                  </a:lnTo>
                  <a:lnTo>
                    <a:pt x="81" y="138"/>
                  </a:lnTo>
                  <a:lnTo>
                    <a:pt x="115" y="111"/>
                  </a:lnTo>
                  <a:lnTo>
                    <a:pt x="153" y="88"/>
                  </a:lnTo>
                  <a:lnTo>
                    <a:pt x="196" y="68"/>
                  </a:lnTo>
                  <a:lnTo>
                    <a:pt x="245" y="50"/>
                  </a:lnTo>
                  <a:lnTo>
                    <a:pt x="297" y="35"/>
                  </a:lnTo>
                  <a:lnTo>
                    <a:pt x="355" y="22"/>
                  </a:lnTo>
                  <a:lnTo>
                    <a:pt x="416" y="13"/>
                  </a:lnTo>
                  <a:lnTo>
                    <a:pt x="482" y="6"/>
                  </a:lnTo>
                  <a:lnTo>
                    <a:pt x="552" y="2"/>
                  </a:lnTo>
                  <a:lnTo>
                    <a:pt x="624" y="0"/>
                  </a:lnTo>
                  <a:lnTo>
                    <a:pt x="701" y="2"/>
                  </a:lnTo>
                  <a:lnTo>
                    <a:pt x="781" y="6"/>
                  </a:lnTo>
                  <a:lnTo>
                    <a:pt x="865" y="12"/>
                  </a:lnTo>
                  <a:lnTo>
                    <a:pt x="952" y="22"/>
                  </a:lnTo>
                  <a:lnTo>
                    <a:pt x="1041" y="35"/>
                  </a:lnTo>
                  <a:lnTo>
                    <a:pt x="1132" y="49"/>
                  </a:lnTo>
                  <a:lnTo>
                    <a:pt x="1047" y="42"/>
                  </a:lnTo>
                  <a:lnTo>
                    <a:pt x="965" y="38"/>
                  </a:lnTo>
                  <a:lnTo>
                    <a:pt x="886" y="38"/>
                  </a:lnTo>
                  <a:lnTo>
                    <a:pt x="810" y="40"/>
                  </a:lnTo>
                  <a:lnTo>
                    <a:pt x="738" y="45"/>
                  </a:lnTo>
                  <a:lnTo>
                    <a:pt x="670" y="52"/>
                  </a:lnTo>
                  <a:lnTo>
                    <a:pt x="604" y="63"/>
                  </a:lnTo>
                  <a:lnTo>
                    <a:pt x="544" y="78"/>
                  </a:lnTo>
                  <a:lnTo>
                    <a:pt x="488" y="95"/>
                  </a:lnTo>
                  <a:lnTo>
                    <a:pt x="435" y="114"/>
                  </a:lnTo>
                  <a:lnTo>
                    <a:pt x="388" y="137"/>
                  </a:lnTo>
                  <a:lnTo>
                    <a:pt x="345" y="161"/>
                  </a:lnTo>
                  <a:lnTo>
                    <a:pt x="308" y="190"/>
                  </a:lnTo>
                  <a:lnTo>
                    <a:pt x="275" y="220"/>
                  </a:lnTo>
                  <a:lnTo>
                    <a:pt x="248" y="254"/>
                  </a:lnTo>
                  <a:lnTo>
                    <a:pt x="227" y="291"/>
                  </a:lnTo>
                  <a:lnTo>
                    <a:pt x="211" y="329"/>
                  </a:lnTo>
                  <a:lnTo>
                    <a:pt x="201" y="372"/>
                  </a:lnTo>
                  <a:lnTo>
                    <a:pt x="198" y="415"/>
                  </a:lnTo>
                  <a:lnTo>
                    <a:pt x="200" y="461"/>
                  </a:lnTo>
                  <a:lnTo>
                    <a:pt x="209" y="508"/>
                  </a:lnTo>
                  <a:lnTo>
                    <a:pt x="224" y="554"/>
                  </a:lnTo>
                  <a:lnTo>
                    <a:pt x="244" y="603"/>
                  </a:lnTo>
                  <a:lnTo>
                    <a:pt x="269" y="652"/>
                  </a:lnTo>
                  <a:lnTo>
                    <a:pt x="301" y="702"/>
                  </a:lnTo>
                  <a:lnTo>
                    <a:pt x="336" y="752"/>
                  </a:lnTo>
                  <a:lnTo>
                    <a:pt x="377" y="804"/>
                  </a:lnTo>
                  <a:lnTo>
                    <a:pt x="423" y="854"/>
                  </a:lnTo>
                  <a:lnTo>
                    <a:pt x="474" y="905"/>
                  </a:lnTo>
                  <a:lnTo>
                    <a:pt x="529" y="956"/>
                  </a:lnTo>
                  <a:lnTo>
                    <a:pt x="588" y="1007"/>
                  </a:lnTo>
                  <a:lnTo>
                    <a:pt x="651" y="1057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8" name="Freeform 12"/>
            <p:cNvSpPr>
              <a:spLocks/>
            </p:cNvSpPr>
            <p:nvPr userDrawn="1"/>
          </p:nvSpPr>
          <p:spPr bwMode="auto">
            <a:xfrm>
              <a:off x="754063" y="6477001"/>
              <a:ext cx="223838" cy="209550"/>
            </a:xfrm>
            <a:custGeom>
              <a:avLst/>
              <a:gdLst/>
              <a:ahLst/>
              <a:cxnLst>
                <a:cxn ang="0">
                  <a:pos x="1101" y="858"/>
                </a:cxn>
                <a:cxn ang="0">
                  <a:pos x="1052" y="918"/>
                </a:cxn>
                <a:cxn ang="0">
                  <a:pos x="980" y="968"/>
                </a:cxn>
                <a:cxn ang="0">
                  <a:pos x="889" y="1006"/>
                </a:cxn>
                <a:cxn ang="0">
                  <a:pos x="778" y="1034"/>
                </a:cxn>
                <a:cxn ang="0">
                  <a:pos x="650" y="1050"/>
                </a:cxn>
                <a:cxn ang="0">
                  <a:pos x="508" y="1056"/>
                </a:cxn>
                <a:cxn ang="0">
                  <a:pos x="351" y="1050"/>
                </a:cxn>
                <a:cxn ang="0">
                  <a:pos x="181" y="1034"/>
                </a:cxn>
                <a:cxn ang="0">
                  <a:pos x="0" y="1007"/>
                </a:cxn>
                <a:cxn ang="0">
                  <a:pos x="167" y="1018"/>
                </a:cxn>
                <a:cxn ang="0">
                  <a:pos x="322" y="1016"/>
                </a:cxn>
                <a:cxn ang="0">
                  <a:pos x="462" y="1004"/>
                </a:cxn>
                <a:cxn ang="0">
                  <a:pos x="588" y="978"/>
                </a:cxn>
                <a:cxn ang="0">
                  <a:pos x="697" y="942"/>
                </a:cxn>
                <a:cxn ang="0">
                  <a:pos x="787" y="895"/>
                </a:cxn>
                <a:cxn ang="0">
                  <a:pos x="857" y="836"/>
                </a:cxn>
                <a:cxn ang="0">
                  <a:pos x="905" y="766"/>
                </a:cxn>
                <a:cxn ang="0">
                  <a:pos x="931" y="684"/>
                </a:cxn>
                <a:cxn ang="0">
                  <a:pos x="932" y="595"/>
                </a:cxn>
                <a:cxn ang="0">
                  <a:pos x="909" y="502"/>
                </a:cxn>
                <a:cxn ang="0">
                  <a:pos x="863" y="404"/>
                </a:cxn>
                <a:cxn ang="0">
                  <a:pos x="796" y="304"/>
                </a:cxn>
                <a:cxn ang="0">
                  <a:pos x="710" y="202"/>
                </a:cxn>
                <a:cxn ang="0">
                  <a:pos x="605" y="101"/>
                </a:cxn>
                <a:cxn ang="0">
                  <a:pos x="482" y="0"/>
                </a:cxn>
                <a:cxn ang="0">
                  <a:pos x="627" y="99"/>
                </a:cxn>
                <a:cxn ang="0">
                  <a:pos x="756" y="198"/>
                </a:cxn>
                <a:cxn ang="0">
                  <a:pos x="869" y="297"/>
                </a:cxn>
                <a:cxn ang="0">
                  <a:pos x="962" y="395"/>
                </a:cxn>
                <a:cxn ang="0">
                  <a:pos x="1037" y="489"/>
                </a:cxn>
                <a:cxn ang="0">
                  <a:pos x="1091" y="580"/>
                </a:cxn>
                <a:cxn ang="0">
                  <a:pos x="1123" y="666"/>
                </a:cxn>
                <a:cxn ang="0">
                  <a:pos x="1132" y="749"/>
                </a:cxn>
                <a:cxn ang="0">
                  <a:pos x="1118" y="823"/>
                </a:cxn>
              </a:cxnLst>
              <a:rect l="0" t="0" r="r" b="b"/>
              <a:pathLst>
                <a:path w="1132" h="1056">
                  <a:moveTo>
                    <a:pt x="1118" y="823"/>
                  </a:moveTo>
                  <a:lnTo>
                    <a:pt x="1101" y="858"/>
                  </a:lnTo>
                  <a:lnTo>
                    <a:pt x="1079" y="889"/>
                  </a:lnTo>
                  <a:lnTo>
                    <a:pt x="1052" y="918"/>
                  </a:lnTo>
                  <a:lnTo>
                    <a:pt x="1019" y="945"/>
                  </a:lnTo>
                  <a:lnTo>
                    <a:pt x="980" y="968"/>
                  </a:lnTo>
                  <a:lnTo>
                    <a:pt x="936" y="988"/>
                  </a:lnTo>
                  <a:lnTo>
                    <a:pt x="889" y="1006"/>
                  </a:lnTo>
                  <a:lnTo>
                    <a:pt x="835" y="1022"/>
                  </a:lnTo>
                  <a:lnTo>
                    <a:pt x="778" y="1034"/>
                  </a:lnTo>
                  <a:lnTo>
                    <a:pt x="716" y="1043"/>
                  </a:lnTo>
                  <a:lnTo>
                    <a:pt x="650" y="1050"/>
                  </a:lnTo>
                  <a:lnTo>
                    <a:pt x="581" y="1054"/>
                  </a:lnTo>
                  <a:lnTo>
                    <a:pt x="508" y="1056"/>
                  </a:lnTo>
                  <a:lnTo>
                    <a:pt x="431" y="1054"/>
                  </a:lnTo>
                  <a:lnTo>
                    <a:pt x="351" y="1050"/>
                  </a:lnTo>
                  <a:lnTo>
                    <a:pt x="267" y="1044"/>
                  </a:lnTo>
                  <a:lnTo>
                    <a:pt x="181" y="1034"/>
                  </a:lnTo>
                  <a:lnTo>
                    <a:pt x="92" y="1022"/>
                  </a:lnTo>
                  <a:lnTo>
                    <a:pt x="0" y="1007"/>
                  </a:lnTo>
                  <a:lnTo>
                    <a:pt x="85" y="1014"/>
                  </a:lnTo>
                  <a:lnTo>
                    <a:pt x="167" y="1018"/>
                  </a:lnTo>
                  <a:lnTo>
                    <a:pt x="246" y="1018"/>
                  </a:lnTo>
                  <a:lnTo>
                    <a:pt x="322" y="1016"/>
                  </a:lnTo>
                  <a:lnTo>
                    <a:pt x="394" y="1011"/>
                  </a:lnTo>
                  <a:lnTo>
                    <a:pt x="462" y="1004"/>
                  </a:lnTo>
                  <a:lnTo>
                    <a:pt x="528" y="993"/>
                  </a:lnTo>
                  <a:lnTo>
                    <a:pt x="588" y="978"/>
                  </a:lnTo>
                  <a:lnTo>
                    <a:pt x="645" y="961"/>
                  </a:lnTo>
                  <a:lnTo>
                    <a:pt x="697" y="942"/>
                  </a:lnTo>
                  <a:lnTo>
                    <a:pt x="744" y="919"/>
                  </a:lnTo>
                  <a:lnTo>
                    <a:pt x="787" y="895"/>
                  </a:lnTo>
                  <a:lnTo>
                    <a:pt x="824" y="866"/>
                  </a:lnTo>
                  <a:lnTo>
                    <a:pt x="857" y="836"/>
                  </a:lnTo>
                  <a:lnTo>
                    <a:pt x="884" y="802"/>
                  </a:lnTo>
                  <a:lnTo>
                    <a:pt x="905" y="766"/>
                  </a:lnTo>
                  <a:lnTo>
                    <a:pt x="921" y="727"/>
                  </a:lnTo>
                  <a:lnTo>
                    <a:pt x="931" y="684"/>
                  </a:lnTo>
                  <a:lnTo>
                    <a:pt x="934" y="641"/>
                  </a:lnTo>
                  <a:lnTo>
                    <a:pt x="932" y="595"/>
                  </a:lnTo>
                  <a:lnTo>
                    <a:pt x="923" y="548"/>
                  </a:lnTo>
                  <a:lnTo>
                    <a:pt x="909" y="502"/>
                  </a:lnTo>
                  <a:lnTo>
                    <a:pt x="889" y="453"/>
                  </a:lnTo>
                  <a:lnTo>
                    <a:pt x="863" y="404"/>
                  </a:lnTo>
                  <a:lnTo>
                    <a:pt x="833" y="354"/>
                  </a:lnTo>
                  <a:lnTo>
                    <a:pt x="796" y="304"/>
                  </a:lnTo>
                  <a:lnTo>
                    <a:pt x="756" y="254"/>
                  </a:lnTo>
                  <a:lnTo>
                    <a:pt x="710" y="202"/>
                  </a:lnTo>
                  <a:lnTo>
                    <a:pt x="659" y="151"/>
                  </a:lnTo>
                  <a:lnTo>
                    <a:pt x="605" y="101"/>
                  </a:lnTo>
                  <a:lnTo>
                    <a:pt x="546" y="50"/>
                  </a:lnTo>
                  <a:lnTo>
                    <a:pt x="482" y="0"/>
                  </a:lnTo>
                  <a:lnTo>
                    <a:pt x="557" y="49"/>
                  </a:lnTo>
                  <a:lnTo>
                    <a:pt x="627" y="99"/>
                  </a:lnTo>
                  <a:lnTo>
                    <a:pt x="694" y="149"/>
                  </a:lnTo>
                  <a:lnTo>
                    <a:pt x="756" y="198"/>
                  </a:lnTo>
                  <a:lnTo>
                    <a:pt x="815" y="248"/>
                  </a:lnTo>
                  <a:lnTo>
                    <a:pt x="869" y="297"/>
                  </a:lnTo>
                  <a:lnTo>
                    <a:pt x="918" y="346"/>
                  </a:lnTo>
                  <a:lnTo>
                    <a:pt x="962" y="395"/>
                  </a:lnTo>
                  <a:lnTo>
                    <a:pt x="1002" y="442"/>
                  </a:lnTo>
                  <a:lnTo>
                    <a:pt x="1037" y="489"/>
                  </a:lnTo>
                  <a:lnTo>
                    <a:pt x="1067" y="535"/>
                  </a:lnTo>
                  <a:lnTo>
                    <a:pt x="1091" y="580"/>
                  </a:lnTo>
                  <a:lnTo>
                    <a:pt x="1110" y="624"/>
                  </a:lnTo>
                  <a:lnTo>
                    <a:pt x="1123" y="666"/>
                  </a:lnTo>
                  <a:lnTo>
                    <a:pt x="1131" y="709"/>
                  </a:lnTo>
                  <a:lnTo>
                    <a:pt x="1132" y="749"/>
                  </a:lnTo>
                  <a:lnTo>
                    <a:pt x="1128" y="787"/>
                  </a:lnTo>
                  <a:lnTo>
                    <a:pt x="1118" y="823"/>
                  </a:lnTo>
                  <a:close/>
                </a:path>
              </a:pathLst>
            </a:custGeom>
            <a:solidFill>
              <a:schemeClr val="tx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9" name="Freeform 13"/>
            <p:cNvSpPr>
              <a:spLocks/>
            </p:cNvSpPr>
            <p:nvPr userDrawn="1"/>
          </p:nvSpPr>
          <p:spPr bwMode="auto">
            <a:xfrm>
              <a:off x="433388" y="6022976"/>
              <a:ext cx="539750" cy="466725"/>
            </a:xfrm>
            <a:custGeom>
              <a:avLst/>
              <a:gdLst/>
              <a:ahLst/>
              <a:cxnLst>
                <a:cxn ang="0">
                  <a:pos x="1258" y="2353"/>
                </a:cxn>
                <a:cxn ang="0">
                  <a:pos x="953" y="2273"/>
                </a:cxn>
                <a:cxn ang="0">
                  <a:pos x="647" y="2110"/>
                </a:cxn>
                <a:cxn ang="0">
                  <a:pos x="813" y="2200"/>
                </a:cxn>
                <a:cxn ang="0">
                  <a:pos x="977" y="2253"/>
                </a:cxn>
                <a:cxn ang="0">
                  <a:pos x="1238" y="2283"/>
                </a:cxn>
                <a:cxn ang="0">
                  <a:pos x="1294" y="2187"/>
                </a:cxn>
                <a:cxn ang="0">
                  <a:pos x="684" y="1962"/>
                </a:cxn>
                <a:cxn ang="0">
                  <a:pos x="491" y="1787"/>
                </a:cxn>
                <a:cxn ang="0">
                  <a:pos x="724" y="1955"/>
                </a:cxn>
                <a:cxn ang="0">
                  <a:pos x="1117" y="2118"/>
                </a:cxn>
                <a:cxn ang="0">
                  <a:pos x="1406" y="2135"/>
                </a:cxn>
                <a:cxn ang="0">
                  <a:pos x="1458" y="1998"/>
                </a:cxn>
                <a:cxn ang="0">
                  <a:pos x="1202" y="1900"/>
                </a:cxn>
                <a:cxn ang="0">
                  <a:pos x="982" y="1843"/>
                </a:cxn>
                <a:cxn ang="0">
                  <a:pos x="591" y="1644"/>
                </a:cxn>
                <a:cxn ang="0">
                  <a:pos x="425" y="1487"/>
                </a:cxn>
                <a:cxn ang="0">
                  <a:pos x="862" y="1756"/>
                </a:cxn>
                <a:cxn ang="0">
                  <a:pos x="1054" y="1818"/>
                </a:cxn>
                <a:cxn ang="0">
                  <a:pos x="1361" y="1880"/>
                </a:cxn>
                <a:cxn ang="0">
                  <a:pos x="1662" y="1866"/>
                </a:cxn>
                <a:cxn ang="0">
                  <a:pos x="1681" y="1710"/>
                </a:cxn>
                <a:cxn ang="0">
                  <a:pos x="1118" y="1574"/>
                </a:cxn>
                <a:cxn ang="0">
                  <a:pos x="570" y="1324"/>
                </a:cxn>
                <a:cxn ang="0">
                  <a:pos x="214" y="958"/>
                </a:cxn>
                <a:cxn ang="0">
                  <a:pos x="454" y="1172"/>
                </a:cxn>
                <a:cxn ang="0">
                  <a:pos x="931" y="1427"/>
                </a:cxn>
                <a:cxn ang="0">
                  <a:pos x="1459" y="1603"/>
                </a:cxn>
                <a:cxn ang="0">
                  <a:pos x="1837" y="1614"/>
                </a:cxn>
                <a:cxn ang="0">
                  <a:pos x="1991" y="1440"/>
                </a:cxn>
                <a:cxn ang="0">
                  <a:pos x="1802" y="1292"/>
                </a:cxn>
                <a:cxn ang="0">
                  <a:pos x="1413" y="1188"/>
                </a:cxn>
                <a:cxn ang="0">
                  <a:pos x="1180" y="1131"/>
                </a:cxn>
                <a:cxn ang="0">
                  <a:pos x="962" y="1022"/>
                </a:cxn>
                <a:cxn ang="0">
                  <a:pos x="564" y="813"/>
                </a:cxn>
                <a:cxn ang="0">
                  <a:pos x="383" y="718"/>
                </a:cxn>
                <a:cxn ang="0">
                  <a:pos x="45" y="379"/>
                </a:cxn>
                <a:cxn ang="0">
                  <a:pos x="19" y="308"/>
                </a:cxn>
                <a:cxn ang="0">
                  <a:pos x="277" y="613"/>
                </a:cxn>
                <a:cxn ang="0">
                  <a:pos x="757" y="895"/>
                </a:cxn>
                <a:cxn ang="0">
                  <a:pos x="1481" y="1152"/>
                </a:cxn>
                <a:cxn ang="0">
                  <a:pos x="2007" y="1229"/>
                </a:cxn>
                <a:cxn ang="0">
                  <a:pos x="2355" y="1145"/>
                </a:cxn>
                <a:cxn ang="0">
                  <a:pos x="2390" y="890"/>
                </a:cxn>
                <a:cxn ang="0">
                  <a:pos x="2057" y="562"/>
                </a:cxn>
                <a:cxn ang="0">
                  <a:pos x="1454" y="242"/>
                </a:cxn>
                <a:cxn ang="0">
                  <a:pos x="718" y="31"/>
                </a:cxn>
                <a:cxn ang="0">
                  <a:pos x="406" y="1"/>
                </a:cxn>
                <a:cxn ang="0">
                  <a:pos x="1051" y="79"/>
                </a:cxn>
                <a:cxn ang="0">
                  <a:pos x="1800" y="339"/>
                </a:cxn>
                <a:cxn ang="0">
                  <a:pos x="2381" y="676"/>
                </a:cxn>
                <a:cxn ang="0">
                  <a:pos x="2693" y="1013"/>
                </a:cxn>
                <a:cxn ang="0">
                  <a:pos x="2650" y="1270"/>
                </a:cxn>
                <a:cxn ang="0">
                  <a:pos x="2276" y="1363"/>
                </a:cxn>
                <a:cxn ang="0">
                  <a:pos x="2233" y="1542"/>
                </a:cxn>
                <a:cxn ang="0">
                  <a:pos x="2113" y="1684"/>
                </a:cxn>
                <a:cxn ang="0">
                  <a:pos x="1858" y="1725"/>
                </a:cxn>
                <a:cxn ang="0">
                  <a:pos x="1872" y="1890"/>
                </a:cxn>
                <a:cxn ang="0">
                  <a:pos x="1718" y="1975"/>
                </a:cxn>
                <a:cxn ang="0">
                  <a:pos x="1595" y="2035"/>
                </a:cxn>
                <a:cxn ang="0">
                  <a:pos x="1556" y="2168"/>
                </a:cxn>
                <a:cxn ang="0">
                  <a:pos x="1398" y="2216"/>
                </a:cxn>
              </a:cxnLst>
              <a:rect l="0" t="0" r="r" b="b"/>
              <a:pathLst>
                <a:path w="2722" h="2353">
                  <a:moveTo>
                    <a:pt x="1412" y="2285"/>
                  </a:moveTo>
                  <a:lnTo>
                    <a:pt x="1400" y="2305"/>
                  </a:lnTo>
                  <a:lnTo>
                    <a:pt x="1386" y="2322"/>
                  </a:lnTo>
                  <a:lnTo>
                    <a:pt x="1367" y="2335"/>
                  </a:lnTo>
                  <a:lnTo>
                    <a:pt x="1344" y="2344"/>
                  </a:lnTo>
                  <a:lnTo>
                    <a:pt x="1318" y="2350"/>
                  </a:lnTo>
                  <a:lnTo>
                    <a:pt x="1289" y="2353"/>
                  </a:lnTo>
                  <a:lnTo>
                    <a:pt x="1258" y="2353"/>
                  </a:lnTo>
                  <a:lnTo>
                    <a:pt x="1225" y="2350"/>
                  </a:lnTo>
                  <a:lnTo>
                    <a:pt x="1189" y="2345"/>
                  </a:lnTo>
                  <a:lnTo>
                    <a:pt x="1151" y="2337"/>
                  </a:lnTo>
                  <a:lnTo>
                    <a:pt x="1113" y="2327"/>
                  </a:lnTo>
                  <a:lnTo>
                    <a:pt x="1073" y="2316"/>
                  </a:lnTo>
                  <a:lnTo>
                    <a:pt x="1033" y="2303"/>
                  </a:lnTo>
                  <a:lnTo>
                    <a:pt x="993" y="2288"/>
                  </a:lnTo>
                  <a:lnTo>
                    <a:pt x="953" y="2273"/>
                  </a:lnTo>
                  <a:lnTo>
                    <a:pt x="913" y="2256"/>
                  </a:lnTo>
                  <a:lnTo>
                    <a:pt x="835" y="2220"/>
                  </a:lnTo>
                  <a:lnTo>
                    <a:pt x="798" y="2201"/>
                  </a:lnTo>
                  <a:lnTo>
                    <a:pt x="764" y="2182"/>
                  </a:lnTo>
                  <a:lnTo>
                    <a:pt x="730" y="2163"/>
                  </a:lnTo>
                  <a:lnTo>
                    <a:pt x="700" y="2146"/>
                  </a:lnTo>
                  <a:lnTo>
                    <a:pt x="671" y="2128"/>
                  </a:lnTo>
                  <a:lnTo>
                    <a:pt x="647" y="2110"/>
                  </a:lnTo>
                  <a:lnTo>
                    <a:pt x="626" y="2093"/>
                  </a:lnTo>
                  <a:lnTo>
                    <a:pt x="607" y="2079"/>
                  </a:lnTo>
                  <a:lnTo>
                    <a:pt x="593" y="2064"/>
                  </a:lnTo>
                  <a:lnTo>
                    <a:pt x="626" y="2092"/>
                  </a:lnTo>
                  <a:lnTo>
                    <a:pt x="665" y="2120"/>
                  </a:lnTo>
                  <a:lnTo>
                    <a:pt x="709" y="2148"/>
                  </a:lnTo>
                  <a:lnTo>
                    <a:pt x="759" y="2175"/>
                  </a:lnTo>
                  <a:lnTo>
                    <a:pt x="813" y="2200"/>
                  </a:lnTo>
                  <a:lnTo>
                    <a:pt x="871" y="2224"/>
                  </a:lnTo>
                  <a:lnTo>
                    <a:pt x="875" y="2226"/>
                  </a:lnTo>
                  <a:lnTo>
                    <a:pt x="885" y="2228"/>
                  </a:lnTo>
                  <a:lnTo>
                    <a:pt x="897" y="2231"/>
                  </a:lnTo>
                  <a:lnTo>
                    <a:pt x="914" y="2236"/>
                  </a:lnTo>
                  <a:lnTo>
                    <a:pt x="933" y="2241"/>
                  </a:lnTo>
                  <a:lnTo>
                    <a:pt x="954" y="2247"/>
                  </a:lnTo>
                  <a:lnTo>
                    <a:pt x="977" y="2253"/>
                  </a:lnTo>
                  <a:lnTo>
                    <a:pt x="1029" y="2264"/>
                  </a:lnTo>
                  <a:lnTo>
                    <a:pt x="1056" y="2269"/>
                  </a:lnTo>
                  <a:lnTo>
                    <a:pt x="1112" y="2278"/>
                  </a:lnTo>
                  <a:lnTo>
                    <a:pt x="1140" y="2281"/>
                  </a:lnTo>
                  <a:lnTo>
                    <a:pt x="1167" y="2284"/>
                  </a:lnTo>
                  <a:lnTo>
                    <a:pt x="1192" y="2285"/>
                  </a:lnTo>
                  <a:lnTo>
                    <a:pt x="1216" y="2284"/>
                  </a:lnTo>
                  <a:lnTo>
                    <a:pt x="1238" y="2283"/>
                  </a:lnTo>
                  <a:lnTo>
                    <a:pt x="1257" y="2278"/>
                  </a:lnTo>
                  <a:lnTo>
                    <a:pt x="1275" y="2273"/>
                  </a:lnTo>
                  <a:lnTo>
                    <a:pt x="1288" y="2265"/>
                  </a:lnTo>
                  <a:lnTo>
                    <a:pt x="1298" y="2255"/>
                  </a:lnTo>
                  <a:lnTo>
                    <a:pt x="1304" y="2241"/>
                  </a:lnTo>
                  <a:lnTo>
                    <a:pt x="1306" y="2226"/>
                  </a:lnTo>
                  <a:lnTo>
                    <a:pt x="1302" y="2208"/>
                  </a:lnTo>
                  <a:lnTo>
                    <a:pt x="1294" y="2187"/>
                  </a:lnTo>
                  <a:lnTo>
                    <a:pt x="1215" y="2173"/>
                  </a:lnTo>
                  <a:lnTo>
                    <a:pt x="1135" y="2156"/>
                  </a:lnTo>
                  <a:lnTo>
                    <a:pt x="1056" y="2133"/>
                  </a:lnTo>
                  <a:lnTo>
                    <a:pt x="977" y="2107"/>
                  </a:lnTo>
                  <a:lnTo>
                    <a:pt x="901" y="2077"/>
                  </a:lnTo>
                  <a:lnTo>
                    <a:pt x="825" y="2042"/>
                  </a:lnTo>
                  <a:lnTo>
                    <a:pt x="753" y="2003"/>
                  </a:lnTo>
                  <a:lnTo>
                    <a:pt x="684" y="1962"/>
                  </a:lnTo>
                  <a:lnTo>
                    <a:pt x="618" y="1916"/>
                  </a:lnTo>
                  <a:lnTo>
                    <a:pt x="591" y="1896"/>
                  </a:lnTo>
                  <a:lnTo>
                    <a:pt x="564" y="1874"/>
                  </a:lnTo>
                  <a:lnTo>
                    <a:pt x="539" y="1851"/>
                  </a:lnTo>
                  <a:lnTo>
                    <a:pt x="516" y="1825"/>
                  </a:lnTo>
                  <a:lnTo>
                    <a:pt x="495" y="1798"/>
                  </a:lnTo>
                  <a:lnTo>
                    <a:pt x="479" y="1769"/>
                  </a:lnTo>
                  <a:lnTo>
                    <a:pt x="491" y="1787"/>
                  </a:lnTo>
                  <a:lnTo>
                    <a:pt x="509" y="1806"/>
                  </a:lnTo>
                  <a:lnTo>
                    <a:pt x="530" y="1826"/>
                  </a:lnTo>
                  <a:lnTo>
                    <a:pt x="554" y="1847"/>
                  </a:lnTo>
                  <a:lnTo>
                    <a:pt x="582" y="1869"/>
                  </a:lnTo>
                  <a:lnTo>
                    <a:pt x="615" y="1890"/>
                  </a:lnTo>
                  <a:lnTo>
                    <a:pt x="648" y="1912"/>
                  </a:lnTo>
                  <a:lnTo>
                    <a:pt x="685" y="1934"/>
                  </a:lnTo>
                  <a:lnTo>
                    <a:pt x="724" y="1955"/>
                  </a:lnTo>
                  <a:lnTo>
                    <a:pt x="764" y="1978"/>
                  </a:lnTo>
                  <a:lnTo>
                    <a:pt x="806" y="1999"/>
                  </a:lnTo>
                  <a:lnTo>
                    <a:pt x="893" y="2039"/>
                  </a:lnTo>
                  <a:lnTo>
                    <a:pt x="938" y="2057"/>
                  </a:lnTo>
                  <a:lnTo>
                    <a:pt x="983" y="2074"/>
                  </a:lnTo>
                  <a:lnTo>
                    <a:pt x="1028" y="2090"/>
                  </a:lnTo>
                  <a:lnTo>
                    <a:pt x="1072" y="2104"/>
                  </a:lnTo>
                  <a:lnTo>
                    <a:pt x="1117" y="2118"/>
                  </a:lnTo>
                  <a:lnTo>
                    <a:pt x="1159" y="2128"/>
                  </a:lnTo>
                  <a:lnTo>
                    <a:pt x="1201" y="2137"/>
                  </a:lnTo>
                  <a:lnTo>
                    <a:pt x="1241" y="2143"/>
                  </a:lnTo>
                  <a:lnTo>
                    <a:pt x="1279" y="2147"/>
                  </a:lnTo>
                  <a:lnTo>
                    <a:pt x="1315" y="2149"/>
                  </a:lnTo>
                  <a:lnTo>
                    <a:pt x="1348" y="2147"/>
                  </a:lnTo>
                  <a:lnTo>
                    <a:pt x="1379" y="2142"/>
                  </a:lnTo>
                  <a:lnTo>
                    <a:pt x="1406" y="2135"/>
                  </a:lnTo>
                  <a:lnTo>
                    <a:pt x="1429" y="2123"/>
                  </a:lnTo>
                  <a:lnTo>
                    <a:pt x="1449" y="2109"/>
                  </a:lnTo>
                  <a:lnTo>
                    <a:pt x="1466" y="2091"/>
                  </a:lnTo>
                  <a:lnTo>
                    <a:pt x="1477" y="2069"/>
                  </a:lnTo>
                  <a:lnTo>
                    <a:pt x="1482" y="2049"/>
                  </a:lnTo>
                  <a:lnTo>
                    <a:pt x="1479" y="2031"/>
                  </a:lnTo>
                  <a:lnTo>
                    <a:pt x="1472" y="2014"/>
                  </a:lnTo>
                  <a:lnTo>
                    <a:pt x="1458" y="1998"/>
                  </a:lnTo>
                  <a:lnTo>
                    <a:pt x="1440" y="1983"/>
                  </a:lnTo>
                  <a:lnTo>
                    <a:pt x="1418" y="1970"/>
                  </a:lnTo>
                  <a:lnTo>
                    <a:pt x="1393" y="1958"/>
                  </a:lnTo>
                  <a:lnTo>
                    <a:pt x="1365" y="1945"/>
                  </a:lnTo>
                  <a:lnTo>
                    <a:pt x="1335" y="1935"/>
                  </a:lnTo>
                  <a:lnTo>
                    <a:pt x="1302" y="1925"/>
                  </a:lnTo>
                  <a:lnTo>
                    <a:pt x="1236" y="1907"/>
                  </a:lnTo>
                  <a:lnTo>
                    <a:pt x="1202" y="1900"/>
                  </a:lnTo>
                  <a:lnTo>
                    <a:pt x="1169" y="1893"/>
                  </a:lnTo>
                  <a:lnTo>
                    <a:pt x="1138" y="1886"/>
                  </a:lnTo>
                  <a:lnTo>
                    <a:pt x="1109" y="1880"/>
                  </a:lnTo>
                  <a:lnTo>
                    <a:pt x="1081" y="1874"/>
                  </a:lnTo>
                  <a:lnTo>
                    <a:pt x="1058" y="1869"/>
                  </a:lnTo>
                  <a:lnTo>
                    <a:pt x="1036" y="1863"/>
                  </a:lnTo>
                  <a:lnTo>
                    <a:pt x="1021" y="1857"/>
                  </a:lnTo>
                  <a:lnTo>
                    <a:pt x="982" y="1843"/>
                  </a:lnTo>
                  <a:lnTo>
                    <a:pt x="940" y="1825"/>
                  </a:lnTo>
                  <a:lnTo>
                    <a:pt x="894" y="1805"/>
                  </a:lnTo>
                  <a:lnTo>
                    <a:pt x="845" y="1784"/>
                  </a:lnTo>
                  <a:lnTo>
                    <a:pt x="795" y="1759"/>
                  </a:lnTo>
                  <a:lnTo>
                    <a:pt x="744" y="1734"/>
                  </a:lnTo>
                  <a:lnTo>
                    <a:pt x="691" y="1705"/>
                  </a:lnTo>
                  <a:lnTo>
                    <a:pt x="640" y="1675"/>
                  </a:lnTo>
                  <a:lnTo>
                    <a:pt x="591" y="1644"/>
                  </a:lnTo>
                  <a:lnTo>
                    <a:pt x="544" y="1610"/>
                  </a:lnTo>
                  <a:lnTo>
                    <a:pt x="500" y="1575"/>
                  </a:lnTo>
                  <a:lnTo>
                    <a:pt x="460" y="1538"/>
                  </a:lnTo>
                  <a:lnTo>
                    <a:pt x="424" y="1500"/>
                  </a:lnTo>
                  <a:lnTo>
                    <a:pt x="393" y="1460"/>
                  </a:lnTo>
                  <a:lnTo>
                    <a:pt x="370" y="1420"/>
                  </a:lnTo>
                  <a:lnTo>
                    <a:pt x="394" y="1452"/>
                  </a:lnTo>
                  <a:lnTo>
                    <a:pt x="425" y="1487"/>
                  </a:lnTo>
                  <a:lnTo>
                    <a:pt x="462" y="1521"/>
                  </a:lnTo>
                  <a:lnTo>
                    <a:pt x="504" y="1556"/>
                  </a:lnTo>
                  <a:lnTo>
                    <a:pt x="552" y="1590"/>
                  </a:lnTo>
                  <a:lnTo>
                    <a:pt x="606" y="1625"/>
                  </a:lnTo>
                  <a:lnTo>
                    <a:pt x="664" y="1659"/>
                  </a:lnTo>
                  <a:lnTo>
                    <a:pt x="726" y="1693"/>
                  </a:lnTo>
                  <a:lnTo>
                    <a:pt x="793" y="1725"/>
                  </a:lnTo>
                  <a:lnTo>
                    <a:pt x="862" y="1756"/>
                  </a:lnTo>
                  <a:lnTo>
                    <a:pt x="935" y="1785"/>
                  </a:lnTo>
                  <a:lnTo>
                    <a:pt x="941" y="1787"/>
                  </a:lnTo>
                  <a:lnTo>
                    <a:pt x="952" y="1791"/>
                  </a:lnTo>
                  <a:lnTo>
                    <a:pt x="965" y="1794"/>
                  </a:lnTo>
                  <a:lnTo>
                    <a:pt x="983" y="1800"/>
                  </a:lnTo>
                  <a:lnTo>
                    <a:pt x="1004" y="1805"/>
                  </a:lnTo>
                  <a:lnTo>
                    <a:pt x="1028" y="1812"/>
                  </a:lnTo>
                  <a:lnTo>
                    <a:pt x="1054" y="1818"/>
                  </a:lnTo>
                  <a:lnTo>
                    <a:pt x="1083" y="1825"/>
                  </a:lnTo>
                  <a:lnTo>
                    <a:pt x="1113" y="1833"/>
                  </a:lnTo>
                  <a:lnTo>
                    <a:pt x="1146" y="1841"/>
                  </a:lnTo>
                  <a:lnTo>
                    <a:pt x="1180" y="1847"/>
                  </a:lnTo>
                  <a:lnTo>
                    <a:pt x="1216" y="1855"/>
                  </a:lnTo>
                  <a:lnTo>
                    <a:pt x="1251" y="1862"/>
                  </a:lnTo>
                  <a:lnTo>
                    <a:pt x="1288" y="1869"/>
                  </a:lnTo>
                  <a:lnTo>
                    <a:pt x="1361" y="1880"/>
                  </a:lnTo>
                  <a:lnTo>
                    <a:pt x="1398" y="1884"/>
                  </a:lnTo>
                  <a:lnTo>
                    <a:pt x="1434" y="1887"/>
                  </a:lnTo>
                  <a:lnTo>
                    <a:pt x="1503" y="1892"/>
                  </a:lnTo>
                  <a:lnTo>
                    <a:pt x="1565" y="1890"/>
                  </a:lnTo>
                  <a:lnTo>
                    <a:pt x="1593" y="1886"/>
                  </a:lnTo>
                  <a:lnTo>
                    <a:pt x="1619" y="1882"/>
                  </a:lnTo>
                  <a:lnTo>
                    <a:pt x="1642" y="1875"/>
                  </a:lnTo>
                  <a:lnTo>
                    <a:pt x="1662" y="1866"/>
                  </a:lnTo>
                  <a:lnTo>
                    <a:pt x="1680" y="1855"/>
                  </a:lnTo>
                  <a:lnTo>
                    <a:pt x="1693" y="1843"/>
                  </a:lnTo>
                  <a:lnTo>
                    <a:pt x="1702" y="1827"/>
                  </a:lnTo>
                  <a:lnTo>
                    <a:pt x="1708" y="1810"/>
                  </a:lnTo>
                  <a:lnTo>
                    <a:pt x="1709" y="1788"/>
                  </a:lnTo>
                  <a:lnTo>
                    <a:pt x="1704" y="1766"/>
                  </a:lnTo>
                  <a:lnTo>
                    <a:pt x="1695" y="1739"/>
                  </a:lnTo>
                  <a:lnTo>
                    <a:pt x="1681" y="1710"/>
                  </a:lnTo>
                  <a:lnTo>
                    <a:pt x="1631" y="1703"/>
                  </a:lnTo>
                  <a:lnTo>
                    <a:pt x="1576" y="1694"/>
                  </a:lnTo>
                  <a:lnTo>
                    <a:pt x="1518" y="1683"/>
                  </a:lnTo>
                  <a:lnTo>
                    <a:pt x="1457" y="1669"/>
                  </a:lnTo>
                  <a:lnTo>
                    <a:pt x="1393" y="1654"/>
                  </a:lnTo>
                  <a:lnTo>
                    <a:pt x="1327" y="1637"/>
                  </a:lnTo>
                  <a:lnTo>
                    <a:pt x="1189" y="1597"/>
                  </a:lnTo>
                  <a:lnTo>
                    <a:pt x="1118" y="1574"/>
                  </a:lnTo>
                  <a:lnTo>
                    <a:pt x="1046" y="1549"/>
                  </a:lnTo>
                  <a:lnTo>
                    <a:pt x="975" y="1522"/>
                  </a:lnTo>
                  <a:lnTo>
                    <a:pt x="905" y="1495"/>
                  </a:lnTo>
                  <a:lnTo>
                    <a:pt x="834" y="1463"/>
                  </a:lnTo>
                  <a:lnTo>
                    <a:pt x="765" y="1431"/>
                  </a:lnTo>
                  <a:lnTo>
                    <a:pt x="698" y="1398"/>
                  </a:lnTo>
                  <a:lnTo>
                    <a:pt x="632" y="1362"/>
                  </a:lnTo>
                  <a:lnTo>
                    <a:pt x="570" y="1324"/>
                  </a:lnTo>
                  <a:lnTo>
                    <a:pt x="510" y="1284"/>
                  </a:lnTo>
                  <a:lnTo>
                    <a:pt x="454" y="1243"/>
                  </a:lnTo>
                  <a:lnTo>
                    <a:pt x="402" y="1201"/>
                  </a:lnTo>
                  <a:lnTo>
                    <a:pt x="354" y="1155"/>
                  </a:lnTo>
                  <a:lnTo>
                    <a:pt x="311" y="1108"/>
                  </a:lnTo>
                  <a:lnTo>
                    <a:pt x="273" y="1060"/>
                  </a:lnTo>
                  <a:lnTo>
                    <a:pt x="241" y="1010"/>
                  </a:lnTo>
                  <a:lnTo>
                    <a:pt x="214" y="958"/>
                  </a:lnTo>
                  <a:lnTo>
                    <a:pt x="231" y="981"/>
                  </a:lnTo>
                  <a:lnTo>
                    <a:pt x="251" y="1006"/>
                  </a:lnTo>
                  <a:lnTo>
                    <a:pt x="276" y="1032"/>
                  </a:lnTo>
                  <a:lnTo>
                    <a:pt x="305" y="1058"/>
                  </a:lnTo>
                  <a:lnTo>
                    <a:pt x="337" y="1086"/>
                  </a:lnTo>
                  <a:lnTo>
                    <a:pt x="373" y="1114"/>
                  </a:lnTo>
                  <a:lnTo>
                    <a:pt x="413" y="1143"/>
                  </a:lnTo>
                  <a:lnTo>
                    <a:pt x="454" y="1172"/>
                  </a:lnTo>
                  <a:lnTo>
                    <a:pt x="500" y="1201"/>
                  </a:lnTo>
                  <a:lnTo>
                    <a:pt x="548" y="1230"/>
                  </a:lnTo>
                  <a:lnTo>
                    <a:pt x="597" y="1260"/>
                  </a:lnTo>
                  <a:lnTo>
                    <a:pt x="649" y="1289"/>
                  </a:lnTo>
                  <a:lnTo>
                    <a:pt x="703" y="1318"/>
                  </a:lnTo>
                  <a:lnTo>
                    <a:pt x="814" y="1373"/>
                  </a:lnTo>
                  <a:lnTo>
                    <a:pt x="872" y="1400"/>
                  </a:lnTo>
                  <a:lnTo>
                    <a:pt x="931" y="1427"/>
                  </a:lnTo>
                  <a:lnTo>
                    <a:pt x="990" y="1452"/>
                  </a:lnTo>
                  <a:lnTo>
                    <a:pt x="1110" y="1499"/>
                  </a:lnTo>
                  <a:lnTo>
                    <a:pt x="1169" y="1520"/>
                  </a:lnTo>
                  <a:lnTo>
                    <a:pt x="1229" y="1540"/>
                  </a:lnTo>
                  <a:lnTo>
                    <a:pt x="1288" y="1559"/>
                  </a:lnTo>
                  <a:lnTo>
                    <a:pt x="1346" y="1576"/>
                  </a:lnTo>
                  <a:lnTo>
                    <a:pt x="1404" y="1590"/>
                  </a:lnTo>
                  <a:lnTo>
                    <a:pt x="1459" y="1603"/>
                  </a:lnTo>
                  <a:lnTo>
                    <a:pt x="1514" y="1613"/>
                  </a:lnTo>
                  <a:lnTo>
                    <a:pt x="1567" y="1621"/>
                  </a:lnTo>
                  <a:lnTo>
                    <a:pt x="1619" y="1627"/>
                  </a:lnTo>
                  <a:lnTo>
                    <a:pt x="1666" y="1629"/>
                  </a:lnTo>
                  <a:lnTo>
                    <a:pt x="1713" y="1630"/>
                  </a:lnTo>
                  <a:lnTo>
                    <a:pt x="1758" y="1627"/>
                  </a:lnTo>
                  <a:lnTo>
                    <a:pt x="1798" y="1621"/>
                  </a:lnTo>
                  <a:lnTo>
                    <a:pt x="1837" y="1614"/>
                  </a:lnTo>
                  <a:lnTo>
                    <a:pt x="1871" y="1601"/>
                  </a:lnTo>
                  <a:lnTo>
                    <a:pt x="1902" y="1586"/>
                  </a:lnTo>
                  <a:lnTo>
                    <a:pt x="1929" y="1567"/>
                  </a:lnTo>
                  <a:lnTo>
                    <a:pt x="1952" y="1545"/>
                  </a:lnTo>
                  <a:lnTo>
                    <a:pt x="1971" y="1518"/>
                  </a:lnTo>
                  <a:lnTo>
                    <a:pt x="1986" y="1488"/>
                  </a:lnTo>
                  <a:lnTo>
                    <a:pt x="1991" y="1463"/>
                  </a:lnTo>
                  <a:lnTo>
                    <a:pt x="1991" y="1440"/>
                  </a:lnTo>
                  <a:lnTo>
                    <a:pt x="1985" y="1418"/>
                  </a:lnTo>
                  <a:lnTo>
                    <a:pt x="1971" y="1397"/>
                  </a:lnTo>
                  <a:lnTo>
                    <a:pt x="1954" y="1377"/>
                  </a:lnTo>
                  <a:lnTo>
                    <a:pt x="1931" y="1358"/>
                  </a:lnTo>
                  <a:lnTo>
                    <a:pt x="1905" y="1340"/>
                  </a:lnTo>
                  <a:lnTo>
                    <a:pt x="1873" y="1323"/>
                  </a:lnTo>
                  <a:lnTo>
                    <a:pt x="1839" y="1306"/>
                  </a:lnTo>
                  <a:lnTo>
                    <a:pt x="1802" y="1292"/>
                  </a:lnTo>
                  <a:lnTo>
                    <a:pt x="1762" y="1278"/>
                  </a:lnTo>
                  <a:lnTo>
                    <a:pt x="1721" y="1264"/>
                  </a:lnTo>
                  <a:lnTo>
                    <a:pt x="1678" y="1251"/>
                  </a:lnTo>
                  <a:lnTo>
                    <a:pt x="1589" y="1229"/>
                  </a:lnTo>
                  <a:lnTo>
                    <a:pt x="1543" y="1217"/>
                  </a:lnTo>
                  <a:lnTo>
                    <a:pt x="1498" y="1207"/>
                  </a:lnTo>
                  <a:lnTo>
                    <a:pt x="1455" y="1197"/>
                  </a:lnTo>
                  <a:lnTo>
                    <a:pt x="1413" y="1188"/>
                  </a:lnTo>
                  <a:lnTo>
                    <a:pt x="1371" y="1180"/>
                  </a:lnTo>
                  <a:lnTo>
                    <a:pt x="1333" y="1172"/>
                  </a:lnTo>
                  <a:lnTo>
                    <a:pt x="1297" y="1164"/>
                  </a:lnTo>
                  <a:lnTo>
                    <a:pt x="1265" y="1156"/>
                  </a:lnTo>
                  <a:lnTo>
                    <a:pt x="1236" y="1150"/>
                  </a:lnTo>
                  <a:lnTo>
                    <a:pt x="1210" y="1142"/>
                  </a:lnTo>
                  <a:lnTo>
                    <a:pt x="1190" y="1135"/>
                  </a:lnTo>
                  <a:lnTo>
                    <a:pt x="1180" y="1131"/>
                  </a:lnTo>
                  <a:lnTo>
                    <a:pt x="1166" y="1124"/>
                  </a:lnTo>
                  <a:lnTo>
                    <a:pt x="1147" y="1115"/>
                  </a:lnTo>
                  <a:lnTo>
                    <a:pt x="1123" y="1104"/>
                  </a:lnTo>
                  <a:lnTo>
                    <a:pt x="1097" y="1091"/>
                  </a:lnTo>
                  <a:lnTo>
                    <a:pt x="1066" y="1075"/>
                  </a:lnTo>
                  <a:lnTo>
                    <a:pt x="1034" y="1058"/>
                  </a:lnTo>
                  <a:lnTo>
                    <a:pt x="1000" y="1040"/>
                  </a:lnTo>
                  <a:lnTo>
                    <a:pt x="962" y="1022"/>
                  </a:lnTo>
                  <a:lnTo>
                    <a:pt x="924" y="1001"/>
                  </a:lnTo>
                  <a:lnTo>
                    <a:pt x="884" y="980"/>
                  </a:lnTo>
                  <a:lnTo>
                    <a:pt x="802" y="938"/>
                  </a:lnTo>
                  <a:lnTo>
                    <a:pt x="760" y="916"/>
                  </a:lnTo>
                  <a:lnTo>
                    <a:pt x="719" y="895"/>
                  </a:lnTo>
                  <a:lnTo>
                    <a:pt x="639" y="852"/>
                  </a:lnTo>
                  <a:lnTo>
                    <a:pt x="601" y="832"/>
                  </a:lnTo>
                  <a:lnTo>
                    <a:pt x="564" y="813"/>
                  </a:lnTo>
                  <a:lnTo>
                    <a:pt x="531" y="796"/>
                  </a:lnTo>
                  <a:lnTo>
                    <a:pt x="499" y="779"/>
                  </a:lnTo>
                  <a:lnTo>
                    <a:pt x="471" y="764"/>
                  </a:lnTo>
                  <a:lnTo>
                    <a:pt x="445" y="751"/>
                  </a:lnTo>
                  <a:lnTo>
                    <a:pt x="424" y="740"/>
                  </a:lnTo>
                  <a:lnTo>
                    <a:pt x="406" y="730"/>
                  </a:lnTo>
                  <a:lnTo>
                    <a:pt x="394" y="723"/>
                  </a:lnTo>
                  <a:lnTo>
                    <a:pt x="383" y="718"/>
                  </a:lnTo>
                  <a:lnTo>
                    <a:pt x="325" y="674"/>
                  </a:lnTo>
                  <a:lnTo>
                    <a:pt x="271" y="631"/>
                  </a:lnTo>
                  <a:lnTo>
                    <a:pt x="221" y="587"/>
                  </a:lnTo>
                  <a:lnTo>
                    <a:pt x="176" y="545"/>
                  </a:lnTo>
                  <a:lnTo>
                    <a:pt x="135" y="502"/>
                  </a:lnTo>
                  <a:lnTo>
                    <a:pt x="100" y="461"/>
                  </a:lnTo>
                  <a:lnTo>
                    <a:pt x="69" y="419"/>
                  </a:lnTo>
                  <a:lnTo>
                    <a:pt x="45" y="379"/>
                  </a:lnTo>
                  <a:lnTo>
                    <a:pt x="25" y="340"/>
                  </a:lnTo>
                  <a:lnTo>
                    <a:pt x="10" y="303"/>
                  </a:lnTo>
                  <a:lnTo>
                    <a:pt x="2" y="266"/>
                  </a:lnTo>
                  <a:lnTo>
                    <a:pt x="0" y="230"/>
                  </a:lnTo>
                  <a:lnTo>
                    <a:pt x="4" y="197"/>
                  </a:lnTo>
                  <a:lnTo>
                    <a:pt x="2" y="234"/>
                  </a:lnTo>
                  <a:lnTo>
                    <a:pt x="8" y="270"/>
                  </a:lnTo>
                  <a:lnTo>
                    <a:pt x="19" y="308"/>
                  </a:lnTo>
                  <a:lnTo>
                    <a:pt x="35" y="346"/>
                  </a:lnTo>
                  <a:lnTo>
                    <a:pt x="56" y="384"/>
                  </a:lnTo>
                  <a:lnTo>
                    <a:pt x="83" y="423"/>
                  </a:lnTo>
                  <a:lnTo>
                    <a:pt x="113" y="461"/>
                  </a:lnTo>
                  <a:lnTo>
                    <a:pt x="148" y="500"/>
                  </a:lnTo>
                  <a:lnTo>
                    <a:pt x="187" y="537"/>
                  </a:lnTo>
                  <a:lnTo>
                    <a:pt x="231" y="575"/>
                  </a:lnTo>
                  <a:lnTo>
                    <a:pt x="277" y="613"/>
                  </a:lnTo>
                  <a:lnTo>
                    <a:pt x="329" y="650"/>
                  </a:lnTo>
                  <a:lnTo>
                    <a:pt x="382" y="688"/>
                  </a:lnTo>
                  <a:lnTo>
                    <a:pt x="439" y="723"/>
                  </a:lnTo>
                  <a:lnTo>
                    <a:pt x="498" y="760"/>
                  </a:lnTo>
                  <a:lnTo>
                    <a:pt x="560" y="794"/>
                  </a:lnTo>
                  <a:lnTo>
                    <a:pt x="623" y="829"/>
                  </a:lnTo>
                  <a:lnTo>
                    <a:pt x="689" y="862"/>
                  </a:lnTo>
                  <a:lnTo>
                    <a:pt x="757" y="895"/>
                  </a:lnTo>
                  <a:lnTo>
                    <a:pt x="827" y="927"/>
                  </a:lnTo>
                  <a:lnTo>
                    <a:pt x="897" y="957"/>
                  </a:lnTo>
                  <a:lnTo>
                    <a:pt x="1042" y="1015"/>
                  </a:lnTo>
                  <a:lnTo>
                    <a:pt x="1114" y="1040"/>
                  </a:lnTo>
                  <a:lnTo>
                    <a:pt x="1188" y="1066"/>
                  </a:lnTo>
                  <a:lnTo>
                    <a:pt x="1261" y="1091"/>
                  </a:lnTo>
                  <a:lnTo>
                    <a:pt x="1408" y="1133"/>
                  </a:lnTo>
                  <a:lnTo>
                    <a:pt x="1481" y="1152"/>
                  </a:lnTo>
                  <a:lnTo>
                    <a:pt x="1552" y="1168"/>
                  </a:lnTo>
                  <a:lnTo>
                    <a:pt x="1622" y="1183"/>
                  </a:lnTo>
                  <a:lnTo>
                    <a:pt x="1691" y="1196"/>
                  </a:lnTo>
                  <a:lnTo>
                    <a:pt x="1758" y="1207"/>
                  </a:lnTo>
                  <a:lnTo>
                    <a:pt x="1823" y="1216"/>
                  </a:lnTo>
                  <a:lnTo>
                    <a:pt x="1887" y="1222"/>
                  </a:lnTo>
                  <a:lnTo>
                    <a:pt x="1948" y="1226"/>
                  </a:lnTo>
                  <a:lnTo>
                    <a:pt x="2007" y="1229"/>
                  </a:lnTo>
                  <a:lnTo>
                    <a:pt x="2063" y="1227"/>
                  </a:lnTo>
                  <a:lnTo>
                    <a:pt x="2115" y="1224"/>
                  </a:lnTo>
                  <a:lnTo>
                    <a:pt x="2165" y="1217"/>
                  </a:lnTo>
                  <a:lnTo>
                    <a:pt x="2211" y="1210"/>
                  </a:lnTo>
                  <a:lnTo>
                    <a:pt x="2253" y="1197"/>
                  </a:lnTo>
                  <a:lnTo>
                    <a:pt x="2291" y="1183"/>
                  </a:lnTo>
                  <a:lnTo>
                    <a:pt x="2325" y="1165"/>
                  </a:lnTo>
                  <a:lnTo>
                    <a:pt x="2355" y="1145"/>
                  </a:lnTo>
                  <a:lnTo>
                    <a:pt x="2380" y="1121"/>
                  </a:lnTo>
                  <a:lnTo>
                    <a:pt x="2400" y="1094"/>
                  </a:lnTo>
                  <a:lnTo>
                    <a:pt x="2414" y="1064"/>
                  </a:lnTo>
                  <a:lnTo>
                    <a:pt x="2422" y="1033"/>
                  </a:lnTo>
                  <a:lnTo>
                    <a:pt x="2423" y="999"/>
                  </a:lnTo>
                  <a:lnTo>
                    <a:pt x="2419" y="965"/>
                  </a:lnTo>
                  <a:lnTo>
                    <a:pt x="2408" y="928"/>
                  </a:lnTo>
                  <a:lnTo>
                    <a:pt x="2390" y="890"/>
                  </a:lnTo>
                  <a:lnTo>
                    <a:pt x="2367" y="852"/>
                  </a:lnTo>
                  <a:lnTo>
                    <a:pt x="2338" y="812"/>
                  </a:lnTo>
                  <a:lnTo>
                    <a:pt x="2303" y="771"/>
                  </a:lnTo>
                  <a:lnTo>
                    <a:pt x="2264" y="730"/>
                  </a:lnTo>
                  <a:lnTo>
                    <a:pt x="2220" y="689"/>
                  </a:lnTo>
                  <a:lnTo>
                    <a:pt x="2170" y="646"/>
                  </a:lnTo>
                  <a:lnTo>
                    <a:pt x="2116" y="604"/>
                  </a:lnTo>
                  <a:lnTo>
                    <a:pt x="2057" y="562"/>
                  </a:lnTo>
                  <a:lnTo>
                    <a:pt x="1995" y="520"/>
                  </a:lnTo>
                  <a:lnTo>
                    <a:pt x="1928" y="477"/>
                  </a:lnTo>
                  <a:lnTo>
                    <a:pt x="1857" y="436"/>
                  </a:lnTo>
                  <a:lnTo>
                    <a:pt x="1783" y="396"/>
                  </a:lnTo>
                  <a:lnTo>
                    <a:pt x="1705" y="356"/>
                  </a:lnTo>
                  <a:lnTo>
                    <a:pt x="1624" y="317"/>
                  </a:lnTo>
                  <a:lnTo>
                    <a:pt x="1541" y="279"/>
                  </a:lnTo>
                  <a:lnTo>
                    <a:pt x="1454" y="242"/>
                  </a:lnTo>
                  <a:lnTo>
                    <a:pt x="1365" y="208"/>
                  </a:lnTo>
                  <a:lnTo>
                    <a:pt x="1267" y="172"/>
                  </a:lnTo>
                  <a:lnTo>
                    <a:pt x="1171" y="141"/>
                  </a:lnTo>
                  <a:lnTo>
                    <a:pt x="1076" y="112"/>
                  </a:lnTo>
                  <a:lnTo>
                    <a:pt x="983" y="87"/>
                  </a:lnTo>
                  <a:lnTo>
                    <a:pt x="893" y="64"/>
                  </a:lnTo>
                  <a:lnTo>
                    <a:pt x="804" y="47"/>
                  </a:lnTo>
                  <a:lnTo>
                    <a:pt x="718" y="31"/>
                  </a:lnTo>
                  <a:lnTo>
                    <a:pt x="636" y="20"/>
                  </a:lnTo>
                  <a:lnTo>
                    <a:pt x="557" y="11"/>
                  </a:lnTo>
                  <a:lnTo>
                    <a:pt x="482" y="6"/>
                  </a:lnTo>
                  <a:lnTo>
                    <a:pt x="411" y="5"/>
                  </a:lnTo>
                  <a:lnTo>
                    <a:pt x="344" y="8"/>
                  </a:lnTo>
                  <a:lnTo>
                    <a:pt x="283" y="13"/>
                  </a:lnTo>
                  <a:lnTo>
                    <a:pt x="343" y="5"/>
                  </a:lnTo>
                  <a:lnTo>
                    <a:pt x="406" y="1"/>
                  </a:lnTo>
                  <a:lnTo>
                    <a:pt x="475" y="0"/>
                  </a:lnTo>
                  <a:lnTo>
                    <a:pt x="548" y="2"/>
                  </a:lnTo>
                  <a:lnTo>
                    <a:pt x="623" y="6"/>
                  </a:lnTo>
                  <a:lnTo>
                    <a:pt x="704" y="15"/>
                  </a:lnTo>
                  <a:lnTo>
                    <a:pt x="786" y="27"/>
                  </a:lnTo>
                  <a:lnTo>
                    <a:pt x="872" y="41"/>
                  </a:lnTo>
                  <a:lnTo>
                    <a:pt x="960" y="59"/>
                  </a:lnTo>
                  <a:lnTo>
                    <a:pt x="1051" y="79"/>
                  </a:lnTo>
                  <a:lnTo>
                    <a:pt x="1144" y="102"/>
                  </a:lnTo>
                  <a:lnTo>
                    <a:pt x="1239" y="129"/>
                  </a:lnTo>
                  <a:lnTo>
                    <a:pt x="1335" y="159"/>
                  </a:lnTo>
                  <a:lnTo>
                    <a:pt x="1433" y="192"/>
                  </a:lnTo>
                  <a:lnTo>
                    <a:pt x="1532" y="228"/>
                  </a:lnTo>
                  <a:lnTo>
                    <a:pt x="1624" y="264"/>
                  </a:lnTo>
                  <a:lnTo>
                    <a:pt x="1713" y="301"/>
                  </a:lnTo>
                  <a:lnTo>
                    <a:pt x="1800" y="339"/>
                  </a:lnTo>
                  <a:lnTo>
                    <a:pt x="1885" y="379"/>
                  </a:lnTo>
                  <a:lnTo>
                    <a:pt x="1966" y="419"/>
                  </a:lnTo>
                  <a:lnTo>
                    <a:pt x="2044" y="462"/>
                  </a:lnTo>
                  <a:lnTo>
                    <a:pt x="2118" y="504"/>
                  </a:lnTo>
                  <a:lnTo>
                    <a:pt x="2190" y="546"/>
                  </a:lnTo>
                  <a:lnTo>
                    <a:pt x="2257" y="590"/>
                  </a:lnTo>
                  <a:lnTo>
                    <a:pt x="2321" y="633"/>
                  </a:lnTo>
                  <a:lnTo>
                    <a:pt x="2381" y="676"/>
                  </a:lnTo>
                  <a:lnTo>
                    <a:pt x="2437" y="720"/>
                  </a:lnTo>
                  <a:lnTo>
                    <a:pt x="2488" y="763"/>
                  </a:lnTo>
                  <a:lnTo>
                    <a:pt x="2534" y="807"/>
                  </a:lnTo>
                  <a:lnTo>
                    <a:pt x="2576" y="849"/>
                  </a:lnTo>
                  <a:lnTo>
                    <a:pt x="2613" y="891"/>
                  </a:lnTo>
                  <a:lnTo>
                    <a:pt x="2645" y="934"/>
                  </a:lnTo>
                  <a:lnTo>
                    <a:pt x="2672" y="974"/>
                  </a:lnTo>
                  <a:lnTo>
                    <a:pt x="2693" y="1013"/>
                  </a:lnTo>
                  <a:lnTo>
                    <a:pt x="2708" y="1052"/>
                  </a:lnTo>
                  <a:lnTo>
                    <a:pt x="2717" y="1088"/>
                  </a:lnTo>
                  <a:lnTo>
                    <a:pt x="2722" y="1124"/>
                  </a:lnTo>
                  <a:lnTo>
                    <a:pt x="2719" y="1158"/>
                  </a:lnTo>
                  <a:lnTo>
                    <a:pt x="2710" y="1191"/>
                  </a:lnTo>
                  <a:lnTo>
                    <a:pt x="2696" y="1220"/>
                  </a:lnTo>
                  <a:lnTo>
                    <a:pt x="2676" y="1246"/>
                  </a:lnTo>
                  <a:lnTo>
                    <a:pt x="2650" y="1270"/>
                  </a:lnTo>
                  <a:lnTo>
                    <a:pt x="2619" y="1291"/>
                  </a:lnTo>
                  <a:lnTo>
                    <a:pt x="2584" y="1310"/>
                  </a:lnTo>
                  <a:lnTo>
                    <a:pt x="2544" y="1325"/>
                  </a:lnTo>
                  <a:lnTo>
                    <a:pt x="2499" y="1339"/>
                  </a:lnTo>
                  <a:lnTo>
                    <a:pt x="2449" y="1349"/>
                  </a:lnTo>
                  <a:lnTo>
                    <a:pt x="2395" y="1357"/>
                  </a:lnTo>
                  <a:lnTo>
                    <a:pt x="2338" y="1361"/>
                  </a:lnTo>
                  <a:lnTo>
                    <a:pt x="2276" y="1363"/>
                  </a:lnTo>
                  <a:lnTo>
                    <a:pt x="2212" y="1363"/>
                  </a:lnTo>
                  <a:lnTo>
                    <a:pt x="2144" y="1360"/>
                  </a:lnTo>
                  <a:lnTo>
                    <a:pt x="2173" y="1395"/>
                  </a:lnTo>
                  <a:lnTo>
                    <a:pt x="2195" y="1429"/>
                  </a:lnTo>
                  <a:lnTo>
                    <a:pt x="2212" y="1460"/>
                  </a:lnTo>
                  <a:lnTo>
                    <a:pt x="2224" y="1489"/>
                  </a:lnTo>
                  <a:lnTo>
                    <a:pt x="2231" y="1517"/>
                  </a:lnTo>
                  <a:lnTo>
                    <a:pt x="2233" y="1542"/>
                  </a:lnTo>
                  <a:lnTo>
                    <a:pt x="2231" y="1566"/>
                  </a:lnTo>
                  <a:lnTo>
                    <a:pt x="2224" y="1588"/>
                  </a:lnTo>
                  <a:lnTo>
                    <a:pt x="2213" y="1608"/>
                  </a:lnTo>
                  <a:lnTo>
                    <a:pt x="2200" y="1626"/>
                  </a:lnTo>
                  <a:lnTo>
                    <a:pt x="2182" y="1643"/>
                  </a:lnTo>
                  <a:lnTo>
                    <a:pt x="2162" y="1658"/>
                  </a:lnTo>
                  <a:lnTo>
                    <a:pt x="2138" y="1672"/>
                  </a:lnTo>
                  <a:lnTo>
                    <a:pt x="2113" y="1684"/>
                  </a:lnTo>
                  <a:lnTo>
                    <a:pt x="2086" y="1694"/>
                  </a:lnTo>
                  <a:lnTo>
                    <a:pt x="2056" y="1703"/>
                  </a:lnTo>
                  <a:lnTo>
                    <a:pt x="2025" y="1709"/>
                  </a:lnTo>
                  <a:lnTo>
                    <a:pt x="1994" y="1715"/>
                  </a:lnTo>
                  <a:lnTo>
                    <a:pt x="1960" y="1719"/>
                  </a:lnTo>
                  <a:lnTo>
                    <a:pt x="1927" y="1723"/>
                  </a:lnTo>
                  <a:lnTo>
                    <a:pt x="1892" y="1725"/>
                  </a:lnTo>
                  <a:lnTo>
                    <a:pt x="1858" y="1725"/>
                  </a:lnTo>
                  <a:lnTo>
                    <a:pt x="1824" y="1724"/>
                  </a:lnTo>
                  <a:lnTo>
                    <a:pt x="1847" y="1754"/>
                  </a:lnTo>
                  <a:lnTo>
                    <a:pt x="1862" y="1782"/>
                  </a:lnTo>
                  <a:lnTo>
                    <a:pt x="1873" y="1807"/>
                  </a:lnTo>
                  <a:lnTo>
                    <a:pt x="1880" y="1831"/>
                  </a:lnTo>
                  <a:lnTo>
                    <a:pt x="1881" y="1852"/>
                  </a:lnTo>
                  <a:lnTo>
                    <a:pt x="1879" y="1872"/>
                  </a:lnTo>
                  <a:lnTo>
                    <a:pt x="1872" y="1890"/>
                  </a:lnTo>
                  <a:lnTo>
                    <a:pt x="1861" y="1906"/>
                  </a:lnTo>
                  <a:lnTo>
                    <a:pt x="1848" y="1921"/>
                  </a:lnTo>
                  <a:lnTo>
                    <a:pt x="1831" y="1933"/>
                  </a:lnTo>
                  <a:lnTo>
                    <a:pt x="1812" y="1944"/>
                  </a:lnTo>
                  <a:lnTo>
                    <a:pt x="1791" y="1954"/>
                  </a:lnTo>
                  <a:lnTo>
                    <a:pt x="1768" y="1963"/>
                  </a:lnTo>
                  <a:lnTo>
                    <a:pt x="1743" y="1970"/>
                  </a:lnTo>
                  <a:lnTo>
                    <a:pt x="1718" y="1975"/>
                  </a:lnTo>
                  <a:lnTo>
                    <a:pt x="1691" y="1980"/>
                  </a:lnTo>
                  <a:lnTo>
                    <a:pt x="1664" y="1983"/>
                  </a:lnTo>
                  <a:lnTo>
                    <a:pt x="1636" y="1984"/>
                  </a:lnTo>
                  <a:lnTo>
                    <a:pt x="1610" y="1985"/>
                  </a:lnTo>
                  <a:lnTo>
                    <a:pt x="1583" y="1985"/>
                  </a:lnTo>
                  <a:lnTo>
                    <a:pt x="1557" y="1984"/>
                  </a:lnTo>
                  <a:lnTo>
                    <a:pt x="1580" y="2011"/>
                  </a:lnTo>
                  <a:lnTo>
                    <a:pt x="1595" y="2035"/>
                  </a:lnTo>
                  <a:lnTo>
                    <a:pt x="1606" y="2059"/>
                  </a:lnTo>
                  <a:lnTo>
                    <a:pt x="1612" y="2080"/>
                  </a:lnTo>
                  <a:lnTo>
                    <a:pt x="1612" y="2099"/>
                  </a:lnTo>
                  <a:lnTo>
                    <a:pt x="1609" y="2116"/>
                  </a:lnTo>
                  <a:lnTo>
                    <a:pt x="1601" y="2131"/>
                  </a:lnTo>
                  <a:lnTo>
                    <a:pt x="1590" y="2146"/>
                  </a:lnTo>
                  <a:lnTo>
                    <a:pt x="1574" y="2158"/>
                  </a:lnTo>
                  <a:lnTo>
                    <a:pt x="1556" y="2168"/>
                  </a:lnTo>
                  <a:lnTo>
                    <a:pt x="1536" y="2177"/>
                  </a:lnTo>
                  <a:lnTo>
                    <a:pt x="1514" y="2183"/>
                  </a:lnTo>
                  <a:lnTo>
                    <a:pt x="1491" y="2189"/>
                  </a:lnTo>
                  <a:lnTo>
                    <a:pt x="1465" y="2194"/>
                  </a:lnTo>
                  <a:lnTo>
                    <a:pt x="1439" y="2196"/>
                  </a:lnTo>
                  <a:lnTo>
                    <a:pt x="1412" y="2197"/>
                  </a:lnTo>
                  <a:lnTo>
                    <a:pt x="1385" y="2196"/>
                  </a:lnTo>
                  <a:lnTo>
                    <a:pt x="1398" y="2216"/>
                  </a:lnTo>
                  <a:lnTo>
                    <a:pt x="1408" y="2235"/>
                  </a:lnTo>
                  <a:lnTo>
                    <a:pt x="1414" y="2253"/>
                  </a:lnTo>
                  <a:lnTo>
                    <a:pt x="1415" y="2269"/>
                  </a:lnTo>
                  <a:lnTo>
                    <a:pt x="1412" y="228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0" name="Freeform 14"/>
            <p:cNvSpPr>
              <a:spLocks/>
            </p:cNvSpPr>
            <p:nvPr userDrawn="1"/>
          </p:nvSpPr>
          <p:spPr bwMode="auto">
            <a:xfrm>
              <a:off x="428625" y="6578601"/>
              <a:ext cx="161925" cy="142875"/>
            </a:xfrm>
            <a:custGeom>
              <a:avLst/>
              <a:gdLst/>
              <a:ahLst/>
              <a:cxnLst>
                <a:cxn ang="0">
                  <a:pos x="439" y="314"/>
                </a:cxn>
                <a:cxn ang="0">
                  <a:pos x="701" y="606"/>
                </a:cxn>
                <a:cxn ang="0">
                  <a:pos x="653" y="629"/>
                </a:cxn>
                <a:cxn ang="0">
                  <a:pos x="597" y="652"/>
                </a:cxn>
                <a:cxn ang="0">
                  <a:pos x="498" y="685"/>
                </a:cxn>
                <a:cxn ang="0">
                  <a:pos x="428" y="701"/>
                </a:cxn>
                <a:cxn ang="0">
                  <a:pos x="355" y="714"/>
                </a:cxn>
                <a:cxn ang="0">
                  <a:pos x="284" y="719"/>
                </a:cxn>
                <a:cxn ang="0">
                  <a:pos x="216" y="716"/>
                </a:cxn>
                <a:cxn ang="0">
                  <a:pos x="154" y="701"/>
                </a:cxn>
                <a:cxn ang="0">
                  <a:pos x="99" y="676"/>
                </a:cxn>
                <a:cxn ang="0">
                  <a:pos x="54" y="637"/>
                </a:cxn>
                <a:cxn ang="0">
                  <a:pos x="22" y="583"/>
                </a:cxn>
                <a:cxn ang="0">
                  <a:pos x="2" y="506"/>
                </a:cxn>
                <a:cxn ang="0">
                  <a:pos x="2" y="420"/>
                </a:cxn>
                <a:cxn ang="0">
                  <a:pos x="20" y="342"/>
                </a:cxn>
                <a:cxn ang="0">
                  <a:pos x="56" y="270"/>
                </a:cxn>
                <a:cxn ang="0">
                  <a:pos x="105" y="205"/>
                </a:cxn>
                <a:cxn ang="0">
                  <a:pos x="165" y="147"/>
                </a:cxn>
                <a:cxn ang="0">
                  <a:pos x="234" y="99"/>
                </a:cxn>
                <a:cxn ang="0">
                  <a:pos x="308" y="59"/>
                </a:cxn>
                <a:cxn ang="0">
                  <a:pos x="386" y="29"/>
                </a:cxn>
                <a:cxn ang="0">
                  <a:pos x="465" y="10"/>
                </a:cxn>
                <a:cxn ang="0">
                  <a:pos x="542" y="1"/>
                </a:cxn>
                <a:cxn ang="0">
                  <a:pos x="615" y="4"/>
                </a:cxn>
                <a:cxn ang="0">
                  <a:pos x="680" y="17"/>
                </a:cxn>
                <a:cxn ang="0">
                  <a:pos x="735" y="44"/>
                </a:cxn>
                <a:cxn ang="0">
                  <a:pos x="778" y="83"/>
                </a:cxn>
                <a:cxn ang="0">
                  <a:pos x="805" y="136"/>
                </a:cxn>
                <a:cxn ang="0">
                  <a:pos x="815" y="203"/>
                </a:cxn>
                <a:cxn ang="0">
                  <a:pos x="579" y="216"/>
                </a:cxn>
                <a:cxn ang="0">
                  <a:pos x="562" y="182"/>
                </a:cxn>
                <a:cxn ang="0">
                  <a:pos x="534" y="164"/>
                </a:cxn>
                <a:cxn ang="0">
                  <a:pos x="497" y="158"/>
                </a:cxn>
                <a:cxn ang="0">
                  <a:pos x="453" y="166"/>
                </a:cxn>
                <a:cxn ang="0">
                  <a:pos x="406" y="184"/>
                </a:cxn>
                <a:cxn ang="0">
                  <a:pos x="359" y="212"/>
                </a:cxn>
                <a:cxn ang="0">
                  <a:pos x="315" y="247"/>
                </a:cxn>
                <a:cxn ang="0">
                  <a:pos x="276" y="290"/>
                </a:cxn>
                <a:cxn ang="0">
                  <a:pos x="246" y="336"/>
                </a:cxn>
                <a:cxn ang="0">
                  <a:pos x="227" y="386"/>
                </a:cxn>
                <a:cxn ang="0">
                  <a:pos x="223" y="439"/>
                </a:cxn>
                <a:cxn ang="0">
                  <a:pos x="236" y="492"/>
                </a:cxn>
                <a:cxn ang="0">
                  <a:pos x="264" y="536"/>
                </a:cxn>
                <a:cxn ang="0">
                  <a:pos x="301" y="559"/>
                </a:cxn>
                <a:cxn ang="0">
                  <a:pos x="345" y="567"/>
                </a:cxn>
                <a:cxn ang="0">
                  <a:pos x="394" y="563"/>
                </a:cxn>
                <a:cxn ang="0">
                  <a:pos x="443" y="552"/>
                </a:cxn>
                <a:cxn ang="0">
                  <a:pos x="488" y="538"/>
                </a:cxn>
                <a:cxn ang="0">
                  <a:pos x="527" y="521"/>
                </a:cxn>
                <a:cxn ang="0">
                  <a:pos x="394" y="457"/>
                </a:cxn>
              </a:cxnLst>
              <a:rect l="0" t="0" r="r" b="b"/>
              <a:pathLst>
                <a:path w="815" h="719">
                  <a:moveTo>
                    <a:pt x="394" y="457"/>
                  </a:moveTo>
                  <a:lnTo>
                    <a:pt x="439" y="314"/>
                  </a:lnTo>
                  <a:lnTo>
                    <a:pt x="790" y="314"/>
                  </a:lnTo>
                  <a:lnTo>
                    <a:pt x="701" y="606"/>
                  </a:lnTo>
                  <a:lnTo>
                    <a:pt x="679" y="617"/>
                  </a:lnTo>
                  <a:lnTo>
                    <a:pt x="653" y="629"/>
                  </a:lnTo>
                  <a:lnTo>
                    <a:pt x="626" y="640"/>
                  </a:lnTo>
                  <a:lnTo>
                    <a:pt x="597" y="652"/>
                  </a:lnTo>
                  <a:lnTo>
                    <a:pt x="532" y="675"/>
                  </a:lnTo>
                  <a:lnTo>
                    <a:pt x="498" y="685"/>
                  </a:lnTo>
                  <a:lnTo>
                    <a:pt x="463" y="694"/>
                  </a:lnTo>
                  <a:lnTo>
                    <a:pt x="428" y="701"/>
                  </a:lnTo>
                  <a:lnTo>
                    <a:pt x="391" y="708"/>
                  </a:lnTo>
                  <a:lnTo>
                    <a:pt x="355" y="714"/>
                  </a:lnTo>
                  <a:lnTo>
                    <a:pt x="320" y="717"/>
                  </a:lnTo>
                  <a:lnTo>
                    <a:pt x="284" y="719"/>
                  </a:lnTo>
                  <a:lnTo>
                    <a:pt x="249" y="718"/>
                  </a:lnTo>
                  <a:lnTo>
                    <a:pt x="216" y="716"/>
                  </a:lnTo>
                  <a:lnTo>
                    <a:pt x="184" y="710"/>
                  </a:lnTo>
                  <a:lnTo>
                    <a:pt x="154" y="701"/>
                  </a:lnTo>
                  <a:lnTo>
                    <a:pt x="125" y="690"/>
                  </a:lnTo>
                  <a:lnTo>
                    <a:pt x="99" y="676"/>
                  </a:lnTo>
                  <a:lnTo>
                    <a:pt x="75" y="658"/>
                  </a:lnTo>
                  <a:lnTo>
                    <a:pt x="54" y="637"/>
                  </a:lnTo>
                  <a:lnTo>
                    <a:pt x="37" y="612"/>
                  </a:lnTo>
                  <a:lnTo>
                    <a:pt x="22" y="583"/>
                  </a:lnTo>
                  <a:lnTo>
                    <a:pt x="11" y="550"/>
                  </a:lnTo>
                  <a:lnTo>
                    <a:pt x="2" y="506"/>
                  </a:lnTo>
                  <a:lnTo>
                    <a:pt x="0" y="462"/>
                  </a:lnTo>
                  <a:lnTo>
                    <a:pt x="2" y="420"/>
                  </a:lnTo>
                  <a:lnTo>
                    <a:pt x="9" y="380"/>
                  </a:lnTo>
                  <a:lnTo>
                    <a:pt x="20" y="342"/>
                  </a:lnTo>
                  <a:lnTo>
                    <a:pt x="36" y="304"/>
                  </a:lnTo>
                  <a:lnTo>
                    <a:pt x="56" y="270"/>
                  </a:lnTo>
                  <a:lnTo>
                    <a:pt x="78" y="236"/>
                  </a:lnTo>
                  <a:lnTo>
                    <a:pt x="105" y="205"/>
                  </a:lnTo>
                  <a:lnTo>
                    <a:pt x="133" y="175"/>
                  </a:lnTo>
                  <a:lnTo>
                    <a:pt x="165" y="147"/>
                  </a:lnTo>
                  <a:lnTo>
                    <a:pt x="198" y="123"/>
                  </a:lnTo>
                  <a:lnTo>
                    <a:pt x="234" y="99"/>
                  </a:lnTo>
                  <a:lnTo>
                    <a:pt x="271" y="78"/>
                  </a:lnTo>
                  <a:lnTo>
                    <a:pt x="308" y="59"/>
                  </a:lnTo>
                  <a:lnTo>
                    <a:pt x="347" y="44"/>
                  </a:lnTo>
                  <a:lnTo>
                    <a:pt x="386" y="29"/>
                  </a:lnTo>
                  <a:lnTo>
                    <a:pt x="426" y="18"/>
                  </a:lnTo>
                  <a:lnTo>
                    <a:pt x="465" y="10"/>
                  </a:lnTo>
                  <a:lnTo>
                    <a:pt x="504" y="4"/>
                  </a:lnTo>
                  <a:lnTo>
                    <a:pt x="542" y="1"/>
                  </a:lnTo>
                  <a:lnTo>
                    <a:pt x="579" y="0"/>
                  </a:lnTo>
                  <a:lnTo>
                    <a:pt x="615" y="4"/>
                  </a:lnTo>
                  <a:lnTo>
                    <a:pt x="648" y="8"/>
                  </a:lnTo>
                  <a:lnTo>
                    <a:pt x="680" y="17"/>
                  </a:lnTo>
                  <a:lnTo>
                    <a:pt x="709" y="29"/>
                  </a:lnTo>
                  <a:lnTo>
                    <a:pt x="735" y="44"/>
                  </a:lnTo>
                  <a:lnTo>
                    <a:pt x="758" y="61"/>
                  </a:lnTo>
                  <a:lnTo>
                    <a:pt x="778" y="83"/>
                  </a:lnTo>
                  <a:lnTo>
                    <a:pt x="794" y="107"/>
                  </a:lnTo>
                  <a:lnTo>
                    <a:pt x="805" y="136"/>
                  </a:lnTo>
                  <a:lnTo>
                    <a:pt x="813" y="167"/>
                  </a:lnTo>
                  <a:lnTo>
                    <a:pt x="815" y="203"/>
                  </a:lnTo>
                  <a:lnTo>
                    <a:pt x="582" y="240"/>
                  </a:lnTo>
                  <a:lnTo>
                    <a:pt x="579" y="216"/>
                  </a:lnTo>
                  <a:lnTo>
                    <a:pt x="572" y="197"/>
                  </a:lnTo>
                  <a:lnTo>
                    <a:pt x="562" y="182"/>
                  </a:lnTo>
                  <a:lnTo>
                    <a:pt x="550" y="171"/>
                  </a:lnTo>
                  <a:lnTo>
                    <a:pt x="534" y="164"/>
                  </a:lnTo>
                  <a:lnTo>
                    <a:pt x="517" y="159"/>
                  </a:lnTo>
                  <a:lnTo>
                    <a:pt x="497" y="158"/>
                  </a:lnTo>
                  <a:lnTo>
                    <a:pt x="475" y="160"/>
                  </a:lnTo>
                  <a:lnTo>
                    <a:pt x="453" y="166"/>
                  </a:lnTo>
                  <a:lnTo>
                    <a:pt x="430" y="174"/>
                  </a:lnTo>
                  <a:lnTo>
                    <a:pt x="406" y="184"/>
                  </a:lnTo>
                  <a:lnTo>
                    <a:pt x="382" y="197"/>
                  </a:lnTo>
                  <a:lnTo>
                    <a:pt x="359" y="212"/>
                  </a:lnTo>
                  <a:lnTo>
                    <a:pt x="336" y="229"/>
                  </a:lnTo>
                  <a:lnTo>
                    <a:pt x="315" y="247"/>
                  </a:lnTo>
                  <a:lnTo>
                    <a:pt x="295" y="268"/>
                  </a:lnTo>
                  <a:lnTo>
                    <a:pt x="276" y="290"/>
                  </a:lnTo>
                  <a:lnTo>
                    <a:pt x="259" y="313"/>
                  </a:lnTo>
                  <a:lnTo>
                    <a:pt x="246" y="336"/>
                  </a:lnTo>
                  <a:lnTo>
                    <a:pt x="235" y="362"/>
                  </a:lnTo>
                  <a:lnTo>
                    <a:pt x="227" y="386"/>
                  </a:lnTo>
                  <a:lnTo>
                    <a:pt x="223" y="413"/>
                  </a:lnTo>
                  <a:lnTo>
                    <a:pt x="223" y="439"/>
                  </a:lnTo>
                  <a:lnTo>
                    <a:pt x="227" y="465"/>
                  </a:lnTo>
                  <a:lnTo>
                    <a:pt x="236" y="492"/>
                  </a:lnTo>
                  <a:lnTo>
                    <a:pt x="249" y="518"/>
                  </a:lnTo>
                  <a:lnTo>
                    <a:pt x="264" y="536"/>
                  </a:lnTo>
                  <a:lnTo>
                    <a:pt x="282" y="549"/>
                  </a:lnTo>
                  <a:lnTo>
                    <a:pt x="301" y="559"/>
                  </a:lnTo>
                  <a:lnTo>
                    <a:pt x="323" y="565"/>
                  </a:lnTo>
                  <a:lnTo>
                    <a:pt x="345" y="567"/>
                  </a:lnTo>
                  <a:lnTo>
                    <a:pt x="370" y="567"/>
                  </a:lnTo>
                  <a:lnTo>
                    <a:pt x="394" y="563"/>
                  </a:lnTo>
                  <a:lnTo>
                    <a:pt x="419" y="559"/>
                  </a:lnTo>
                  <a:lnTo>
                    <a:pt x="443" y="552"/>
                  </a:lnTo>
                  <a:lnTo>
                    <a:pt x="467" y="546"/>
                  </a:lnTo>
                  <a:lnTo>
                    <a:pt x="488" y="538"/>
                  </a:lnTo>
                  <a:lnTo>
                    <a:pt x="509" y="529"/>
                  </a:lnTo>
                  <a:lnTo>
                    <a:pt x="527" y="521"/>
                  </a:lnTo>
                  <a:lnTo>
                    <a:pt x="547" y="457"/>
                  </a:lnTo>
                  <a:lnTo>
                    <a:pt x="394" y="457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1" name="Freeform 15"/>
            <p:cNvSpPr>
              <a:spLocks/>
            </p:cNvSpPr>
            <p:nvPr userDrawn="1"/>
          </p:nvSpPr>
          <p:spPr bwMode="auto">
            <a:xfrm>
              <a:off x="255588" y="6580188"/>
              <a:ext cx="157163" cy="141288"/>
            </a:xfrm>
            <a:custGeom>
              <a:avLst/>
              <a:gdLst/>
              <a:ahLst/>
              <a:cxnLst>
                <a:cxn ang="0">
                  <a:pos x="720" y="473"/>
                </a:cxn>
                <a:cxn ang="0">
                  <a:pos x="656" y="563"/>
                </a:cxn>
                <a:cxn ang="0">
                  <a:pos x="585" y="630"/>
                </a:cxn>
                <a:cxn ang="0">
                  <a:pos x="508" y="676"/>
                </a:cxn>
                <a:cxn ang="0">
                  <a:pos x="427" y="702"/>
                </a:cxn>
                <a:cxn ang="0">
                  <a:pos x="347" y="711"/>
                </a:cxn>
                <a:cxn ang="0">
                  <a:pos x="269" y="704"/>
                </a:cxn>
                <a:cxn ang="0">
                  <a:pos x="195" y="682"/>
                </a:cxn>
                <a:cxn ang="0">
                  <a:pos x="130" y="646"/>
                </a:cxn>
                <a:cxn ang="0">
                  <a:pos x="74" y="601"/>
                </a:cxn>
                <a:cxn ang="0">
                  <a:pos x="33" y="544"/>
                </a:cxn>
                <a:cxn ang="0">
                  <a:pos x="7" y="479"/>
                </a:cxn>
                <a:cxn ang="0">
                  <a:pos x="0" y="409"/>
                </a:cxn>
                <a:cxn ang="0">
                  <a:pos x="14" y="334"/>
                </a:cxn>
                <a:cxn ang="0">
                  <a:pos x="52" y="255"/>
                </a:cxn>
                <a:cxn ang="0">
                  <a:pos x="118" y="175"/>
                </a:cxn>
                <a:cxn ang="0">
                  <a:pos x="212" y="94"/>
                </a:cxn>
                <a:cxn ang="0">
                  <a:pos x="263" y="63"/>
                </a:cxn>
                <a:cxn ang="0">
                  <a:pos x="322" y="38"/>
                </a:cxn>
                <a:cxn ang="0">
                  <a:pos x="388" y="18"/>
                </a:cxn>
                <a:cxn ang="0">
                  <a:pos x="457" y="4"/>
                </a:cxn>
                <a:cxn ang="0">
                  <a:pos x="526" y="0"/>
                </a:cxn>
                <a:cxn ang="0">
                  <a:pos x="592" y="5"/>
                </a:cxn>
                <a:cxn ang="0">
                  <a:pos x="653" y="21"/>
                </a:cxn>
                <a:cxn ang="0">
                  <a:pos x="706" y="49"/>
                </a:cxn>
                <a:cxn ang="0">
                  <a:pos x="749" y="90"/>
                </a:cxn>
                <a:cxn ang="0">
                  <a:pos x="778" y="144"/>
                </a:cxn>
                <a:cxn ang="0">
                  <a:pos x="791" y="216"/>
                </a:cxn>
                <a:cxn ang="0">
                  <a:pos x="574" y="228"/>
                </a:cxn>
                <a:cxn ang="0">
                  <a:pos x="559" y="183"/>
                </a:cxn>
                <a:cxn ang="0">
                  <a:pos x="536" y="159"/>
                </a:cxn>
                <a:cxn ang="0">
                  <a:pos x="505" y="151"/>
                </a:cxn>
                <a:cxn ang="0">
                  <a:pos x="469" y="157"/>
                </a:cxn>
                <a:cxn ang="0">
                  <a:pos x="429" y="176"/>
                </a:cxn>
                <a:cxn ang="0">
                  <a:pos x="388" y="203"/>
                </a:cxn>
                <a:cxn ang="0">
                  <a:pos x="347" y="240"/>
                </a:cxn>
                <a:cxn ang="0">
                  <a:pos x="309" y="281"/>
                </a:cxn>
                <a:cxn ang="0">
                  <a:pos x="261" y="349"/>
                </a:cxn>
                <a:cxn ang="0">
                  <a:pos x="239" y="395"/>
                </a:cxn>
                <a:cxn ang="0">
                  <a:pos x="227" y="438"/>
                </a:cxn>
                <a:cxn ang="0">
                  <a:pos x="227" y="478"/>
                </a:cxn>
                <a:cxn ang="0">
                  <a:pos x="239" y="511"/>
                </a:cxn>
                <a:cxn ang="0">
                  <a:pos x="269" y="535"/>
                </a:cxn>
                <a:cxn ang="0">
                  <a:pos x="316" y="547"/>
                </a:cxn>
                <a:cxn ang="0">
                  <a:pos x="379" y="547"/>
                </a:cxn>
                <a:cxn ang="0">
                  <a:pos x="436" y="527"/>
                </a:cxn>
                <a:cxn ang="0">
                  <a:pos x="482" y="493"/>
                </a:cxn>
                <a:cxn ang="0">
                  <a:pos x="519" y="445"/>
                </a:cxn>
              </a:cxnLst>
              <a:rect l="0" t="0" r="r" b="b"/>
              <a:pathLst>
                <a:path w="791" h="711">
                  <a:moveTo>
                    <a:pt x="535" y="417"/>
                  </a:moveTo>
                  <a:lnTo>
                    <a:pt x="720" y="473"/>
                  </a:lnTo>
                  <a:lnTo>
                    <a:pt x="690" y="521"/>
                  </a:lnTo>
                  <a:lnTo>
                    <a:pt x="656" y="563"/>
                  </a:lnTo>
                  <a:lnTo>
                    <a:pt x="622" y="599"/>
                  </a:lnTo>
                  <a:lnTo>
                    <a:pt x="585" y="630"/>
                  </a:lnTo>
                  <a:lnTo>
                    <a:pt x="547" y="655"/>
                  </a:lnTo>
                  <a:lnTo>
                    <a:pt x="508" y="676"/>
                  </a:lnTo>
                  <a:lnTo>
                    <a:pt x="468" y="692"/>
                  </a:lnTo>
                  <a:lnTo>
                    <a:pt x="427" y="702"/>
                  </a:lnTo>
                  <a:lnTo>
                    <a:pt x="387" y="709"/>
                  </a:lnTo>
                  <a:lnTo>
                    <a:pt x="347" y="711"/>
                  </a:lnTo>
                  <a:lnTo>
                    <a:pt x="307" y="710"/>
                  </a:lnTo>
                  <a:lnTo>
                    <a:pt x="269" y="704"/>
                  </a:lnTo>
                  <a:lnTo>
                    <a:pt x="231" y="694"/>
                  </a:lnTo>
                  <a:lnTo>
                    <a:pt x="195" y="682"/>
                  </a:lnTo>
                  <a:lnTo>
                    <a:pt x="161" y="665"/>
                  </a:lnTo>
                  <a:lnTo>
                    <a:pt x="130" y="646"/>
                  </a:lnTo>
                  <a:lnTo>
                    <a:pt x="101" y="625"/>
                  </a:lnTo>
                  <a:lnTo>
                    <a:pt x="74" y="601"/>
                  </a:lnTo>
                  <a:lnTo>
                    <a:pt x="52" y="573"/>
                  </a:lnTo>
                  <a:lnTo>
                    <a:pt x="33" y="544"/>
                  </a:lnTo>
                  <a:lnTo>
                    <a:pt x="17" y="513"/>
                  </a:lnTo>
                  <a:lnTo>
                    <a:pt x="7" y="479"/>
                  </a:lnTo>
                  <a:lnTo>
                    <a:pt x="1" y="445"/>
                  </a:lnTo>
                  <a:lnTo>
                    <a:pt x="0" y="409"/>
                  </a:lnTo>
                  <a:lnTo>
                    <a:pt x="4" y="372"/>
                  </a:lnTo>
                  <a:lnTo>
                    <a:pt x="14" y="334"/>
                  </a:lnTo>
                  <a:lnTo>
                    <a:pt x="30" y="295"/>
                  </a:lnTo>
                  <a:lnTo>
                    <a:pt x="52" y="255"/>
                  </a:lnTo>
                  <a:lnTo>
                    <a:pt x="81" y="215"/>
                  </a:lnTo>
                  <a:lnTo>
                    <a:pt x="118" y="175"/>
                  </a:lnTo>
                  <a:lnTo>
                    <a:pt x="161" y="134"/>
                  </a:lnTo>
                  <a:lnTo>
                    <a:pt x="212" y="94"/>
                  </a:lnTo>
                  <a:lnTo>
                    <a:pt x="237" y="79"/>
                  </a:lnTo>
                  <a:lnTo>
                    <a:pt x="263" y="63"/>
                  </a:lnTo>
                  <a:lnTo>
                    <a:pt x="292" y="50"/>
                  </a:lnTo>
                  <a:lnTo>
                    <a:pt x="322" y="38"/>
                  </a:lnTo>
                  <a:lnTo>
                    <a:pt x="355" y="26"/>
                  </a:lnTo>
                  <a:lnTo>
                    <a:pt x="388" y="18"/>
                  </a:lnTo>
                  <a:lnTo>
                    <a:pt x="423" y="10"/>
                  </a:lnTo>
                  <a:lnTo>
                    <a:pt x="457" y="4"/>
                  </a:lnTo>
                  <a:lnTo>
                    <a:pt x="492" y="1"/>
                  </a:lnTo>
                  <a:lnTo>
                    <a:pt x="526" y="0"/>
                  </a:lnTo>
                  <a:lnTo>
                    <a:pt x="559" y="1"/>
                  </a:lnTo>
                  <a:lnTo>
                    <a:pt x="592" y="5"/>
                  </a:lnTo>
                  <a:lnTo>
                    <a:pt x="623" y="11"/>
                  </a:lnTo>
                  <a:lnTo>
                    <a:pt x="653" y="21"/>
                  </a:lnTo>
                  <a:lnTo>
                    <a:pt x="681" y="33"/>
                  </a:lnTo>
                  <a:lnTo>
                    <a:pt x="706" y="49"/>
                  </a:lnTo>
                  <a:lnTo>
                    <a:pt x="729" y="68"/>
                  </a:lnTo>
                  <a:lnTo>
                    <a:pt x="749" y="90"/>
                  </a:lnTo>
                  <a:lnTo>
                    <a:pt x="765" y="116"/>
                  </a:lnTo>
                  <a:lnTo>
                    <a:pt x="778" y="144"/>
                  </a:lnTo>
                  <a:lnTo>
                    <a:pt x="787" y="178"/>
                  </a:lnTo>
                  <a:lnTo>
                    <a:pt x="791" y="216"/>
                  </a:lnTo>
                  <a:lnTo>
                    <a:pt x="576" y="257"/>
                  </a:lnTo>
                  <a:lnTo>
                    <a:pt x="574" y="228"/>
                  </a:lnTo>
                  <a:lnTo>
                    <a:pt x="568" y="203"/>
                  </a:lnTo>
                  <a:lnTo>
                    <a:pt x="559" y="183"/>
                  </a:lnTo>
                  <a:lnTo>
                    <a:pt x="549" y="169"/>
                  </a:lnTo>
                  <a:lnTo>
                    <a:pt x="536" y="159"/>
                  </a:lnTo>
                  <a:lnTo>
                    <a:pt x="522" y="153"/>
                  </a:lnTo>
                  <a:lnTo>
                    <a:pt x="505" y="151"/>
                  </a:lnTo>
                  <a:lnTo>
                    <a:pt x="488" y="152"/>
                  </a:lnTo>
                  <a:lnTo>
                    <a:pt x="469" y="157"/>
                  </a:lnTo>
                  <a:lnTo>
                    <a:pt x="449" y="165"/>
                  </a:lnTo>
                  <a:lnTo>
                    <a:pt x="429" y="176"/>
                  </a:lnTo>
                  <a:lnTo>
                    <a:pt x="408" y="189"/>
                  </a:lnTo>
                  <a:lnTo>
                    <a:pt x="388" y="203"/>
                  </a:lnTo>
                  <a:lnTo>
                    <a:pt x="367" y="221"/>
                  </a:lnTo>
                  <a:lnTo>
                    <a:pt x="347" y="240"/>
                  </a:lnTo>
                  <a:lnTo>
                    <a:pt x="328" y="260"/>
                  </a:lnTo>
                  <a:lnTo>
                    <a:pt x="309" y="281"/>
                  </a:lnTo>
                  <a:lnTo>
                    <a:pt x="276" y="326"/>
                  </a:lnTo>
                  <a:lnTo>
                    <a:pt x="261" y="349"/>
                  </a:lnTo>
                  <a:lnTo>
                    <a:pt x="249" y="373"/>
                  </a:lnTo>
                  <a:lnTo>
                    <a:pt x="239" y="395"/>
                  </a:lnTo>
                  <a:lnTo>
                    <a:pt x="232" y="417"/>
                  </a:lnTo>
                  <a:lnTo>
                    <a:pt x="227" y="438"/>
                  </a:lnTo>
                  <a:lnTo>
                    <a:pt x="224" y="459"/>
                  </a:lnTo>
                  <a:lnTo>
                    <a:pt x="227" y="478"/>
                  </a:lnTo>
                  <a:lnTo>
                    <a:pt x="231" y="495"/>
                  </a:lnTo>
                  <a:lnTo>
                    <a:pt x="239" y="511"/>
                  </a:lnTo>
                  <a:lnTo>
                    <a:pt x="252" y="524"/>
                  </a:lnTo>
                  <a:lnTo>
                    <a:pt x="269" y="535"/>
                  </a:lnTo>
                  <a:lnTo>
                    <a:pt x="290" y="543"/>
                  </a:lnTo>
                  <a:lnTo>
                    <a:pt x="316" y="547"/>
                  </a:lnTo>
                  <a:lnTo>
                    <a:pt x="347" y="550"/>
                  </a:lnTo>
                  <a:lnTo>
                    <a:pt x="379" y="547"/>
                  </a:lnTo>
                  <a:lnTo>
                    <a:pt x="409" y="540"/>
                  </a:lnTo>
                  <a:lnTo>
                    <a:pt x="436" y="527"/>
                  </a:lnTo>
                  <a:lnTo>
                    <a:pt x="460" y="512"/>
                  </a:lnTo>
                  <a:lnTo>
                    <a:pt x="482" y="493"/>
                  </a:lnTo>
                  <a:lnTo>
                    <a:pt x="502" y="469"/>
                  </a:lnTo>
                  <a:lnTo>
                    <a:pt x="519" y="445"/>
                  </a:lnTo>
                  <a:lnTo>
                    <a:pt x="535" y="417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2" name="Freeform 16"/>
            <p:cNvSpPr>
              <a:spLocks/>
            </p:cNvSpPr>
            <p:nvPr userDrawn="1"/>
          </p:nvSpPr>
          <p:spPr bwMode="auto">
            <a:xfrm>
              <a:off x="565150" y="6477001"/>
              <a:ext cx="95250" cy="49213"/>
            </a:xfrm>
            <a:custGeom>
              <a:avLst/>
              <a:gdLst/>
              <a:ahLst/>
              <a:cxnLst>
                <a:cxn ang="0">
                  <a:pos x="483" y="215"/>
                </a:cxn>
                <a:cxn ang="0">
                  <a:pos x="475" y="227"/>
                </a:cxn>
                <a:cxn ang="0">
                  <a:pos x="463" y="237"/>
                </a:cxn>
                <a:cxn ang="0">
                  <a:pos x="446" y="243"/>
                </a:cxn>
                <a:cxn ang="0">
                  <a:pos x="426" y="247"/>
                </a:cxn>
                <a:cxn ang="0">
                  <a:pos x="404" y="249"/>
                </a:cxn>
                <a:cxn ang="0">
                  <a:pos x="378" y="247"/>
                </a:cxn>
                <a:cxn ang="0">
                  <a:pos x="350" y="244"/>
                </a:cxn>
                <a:cxn ang="0">
                  <a:pos x="321" y="239"/>
                </a:cxn>
                <a:cxn ang="0">
                  <a:pos x="290" y="231"/>
                </a:cxn>
                <a:cxn ang="0">
                  <a:pos x="259" y="222"/>
                </a:cxn>
                <a:cxn ang="0">
                  <a:pos x="197" y="200"/>
                </a:cxn>
                <a:cxn ang="0">
                  <a:pos x="165" y="186"/>
                </a:cxn>
                <a:cxn ang="0">
                  <a:pos x="136" y="173"/>
                </a:cxn>
                <a:cxn ang="0">
                  <a:pos x="109" y="157"/>
                </a:cxn>
                <a:cxn ang="0">
                  <a:pos x="83" y="143"/>
                </a:cxn>
                <a:cxn ang="0">
                  <a:pos x="60" y="127"/>
                </a:cxn>
                <a:cxn ang="0">
                  <a:pos x="40" y="111"/>
                </a:cxn>
                <a:cxn ang="0">
                  <a:pos x="23" y="95"/>
                </a:cxn>
                <a:cxn ang="0">
                  <a:pos x="11" y="79"/>
                </a:cxn>
                <a:cxn ang="0">
                  <a:pos x="3" y="64"/>
                </a:cxn>
                <a:cxn ang="0">
                  <a:pos x="0" y="48"/>
                </a:cxn>
                <a:cxn ang="0">
                  <a:pos x="2" y="34"/>
                </a:cxn>
                <a:cxn ang="0">
                  <a:pos x="10" y="21"/>
                </a:cxn>
                <a:cxn ang="0">
                  <a:pos x="22" y="11"/>
                </a:cxn>
                <a:cxn ang="0">
                  <a:pos x="39" y="5"/>
                </a:cxn>
                <a:cxn ang="0">
                  <a:pos x="59" y="1"/>
                </a:cxn>
                <a:cxn ang="0">
                  <a:pos x="81" y="0"/>
                </a:cxn>
                <a:cxn ang="0">
                  <a:pos x="106" y="1"/>
                </a:cxn>
                <a:cxn ang="0">
                  <a:pos x="134" y="5"/>
                </a:cxn>
                <a:cxn ang="0">
                  <a:pos x="164" y="10"/>
                </a:cxn>
                <a:cxn ang="0">
                  <a:pos x="194" y="18"/>
                </a:cxn>
                <a:cxn ang="0">
                  <a:pos x="226" y="27"/>
                </a:cxn>
                <a:cxn ang="0">
                  <a:pos x="258" y="37"/>
                </a:cxn>
                <a:cxn ang="0">
                  <a:pos x="289" y="49"/>
                </a:cxn>
                <a:cxn ang="0">
                  <a:pos x="349" y="76"/>
                </a:cxn>
                <a:cxn ang="0">
                  <a:pos x="377" y="90"/>
                </a:cxn>
                <a:cxn ang="0">
                  <a:pos x="402" y="106"/>
                </a:cxn>
                <a:cxn ang="0">
                  <a:pos x="426" y="122"/>
                </a:cxn>
                <a:cxn ang="0">
                  <a:pos x="446" y="138"/>
                </a:cxn>
                <a:cxn ang="0">
                  <a:pos x="461" y="154"/>
                </a:cxn>
                <a:cxn ang="0">
                  <a:pos x="474" y="170"/>
                </a:cxn>
                <a:cxn ang="0">
                  <a:pos x="483" y="185"/>
                </a:cxn>
                <a:cxn ang="0">
                  <a:pos x="485" y="201"/>
                </a:cxn>
                <a:cxn ang="0">
                  <a:pos x="483" y="215"/>
                </a:cxn>
              </a:cxnLst>
              <a:rect l="0" t="0" r="r" b="b"/>
              <a:pathLst>
                <a:path w="485" h="249">
                  <a:moveTo>
                    <a:pt x="483" y="215"/>
                  </a:moveTo>
                  <a:lnTo>
                    <a:pt x="475" y="227"/>
                  </a:lnTo>
                  <a:lnTo>
                    <a:pt x="463" y="237"/>
                  </a:lnTo>
                  <a:lnTo>
                    <a:pt x="446" y="243"/>
                  </a:lnTo>
                  <a:lnTo>
                    <a:pt x="426" y="247"/>
                  </a:lnTo>
                  <a:lnTo>
                    <a:pt x="404" y="249"/>
                  </a:lnTo>
                  <a:lnTo>
                    <a:pt x="378" y="247"/>
                  </a:lnTo>
                  <a:lnTo>
                    <a:pt x="350" y="244"/>
                  </a:lnTo>
                  <a:lnTo>
                    <a:pt x="321" y="239"/>
                  </a:lnTo>
                  <a:lnTo>
                    <a:pt x="290" y="231"/>
                  </a:lnTo>
                  <a:lnTo>
                    <a:pt x="259" y="222"/>
                  </a:lnTo>
                  <a:lnTo>
                    <a:pt x="197" y="200"/>
                  </a:lnTo>
                  <a:lnTo>
                    <a:pt x="165" y="186"/>
                  </a:lnTo>
                  <a:lnTo>
                    <a:pt x="136" y="173"/>
                  </a:lnTo>
                  <a:lnTo>
                    <a:pt x="109" y="157"/>
                  </a:lnTo>
                  <a:lnTo>
                    <a:pt x="83" y="143"/>
                  </a:lnTo>
                  <a:lnTo>
                    <a:pt x="60" y="127"/>
                  </a:lnTo>
                  <a:lnTo>
                    <a:pt x="40" y="111"/>
                  </a:lnTo>
                  <a:lnTo>
                    <a:pt x="23" y="95"/>
                  </a:lnTo>
                  <a:lnTo>
                    <a:pt x="11" y="79"/>
                  </a:lnTo>
                  <a:lnTo>
                    <a:pt x="3" y="64"/>
                  </a:lnTo>
                  <a:lnTo>
                    <a:pt x="0" y="48"/>
                  </a:lnTo>
                  <a:lnTo>
                    <a:pt x="2" y="34"/>
                  </a:lnTo>
                  <a:lnTo>
                    <a:pt x="10" y="21"/>
                  </a:lnTo>
                  <a:lnTo>
                    <a:pt x="22" y="11"/>
                  </a:lnTo>
                  <a:lnTo>
                    <a:pt x="39" y="5"/>
                  </a:lnTo>
                  <a:lnTo>
                    <a:pt x="59" y="1"/>
                  </a:lnTo>
                  <a:lnTo>
                    <a:pt x="81" y="0"/>
                  </a:lnTo>
                  <a:lnTo>
                    <a:pt x="106" y="1"/>
                  </a:lnTo>
                  <a:lnTo>
                    <a:pt x="134" y="5"/>
                  </a:lnTo>
                  <a:lnTo>
                    <a:pt x="164" y="10"/>
                  </a:lnTo>
                  <a:lnTo>
                    <a:pt x="194" y="18"/>
                  </a:lnTo>
                  <a:lnTo>
                    <a:pt x="226" y="27"/>
                  </a:lnTo>
                  <a:lnTo>
                    <a:pt x="258" y="37"/>
                  </a:lnTo>
                  <a:lnTo>
                    <a:pt x="289" y="49"/>
                  </a:lnTo>
                  <a:lnTo>
                    <a:pt x="349" y="76"/>
                  </a:lnTo>
                  <a:lnTo>
                    <a:pt x="377" y="90"/>
                  </a:lnTo>
                  <a:lnTo>
                    <a:pt x="402" y="106"/>
                  </a:lnTo>
                  <a:lnTo>
                    <a:pt x="426" y="122"/>
                  </a:lnTo>
                  <a:lnTo>
                    <a:pt x="446" y="138"/>
                  </a:lnTo>
                  <a:lnTo>
                    <a:pt x="461" y="154"/>
                  </a:lnTo>
                  <a:lnTo>
                    <a:pt x="474" y="170"/>
                  </a:lnTo>
                  <a:lnTo>
                    <a:pt x="483" y="185"/>
                  </a:lnTo>
                  <a:lnTo>
                    <a:pt x="485" y="201"/>
                  </a:lnTo>
                  <a:lnTo>
                    <a:pt x="483" y="21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tx1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SzPct val="80000"/>
        <a:buFont typeface="Calibri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SzPct val="80000"/>
        <a:buFont typeface="Calibri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SzPct val="80000"/>
        <a:buFont typeface="Calibri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SzPct val="80000"/>
        <a:buFont typeface="Calibri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SzPct val="80000"/>
        <a:buFont typeface="Calibri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2331" y="4124889"/>
            <a:ext cx="3677364" cy="288959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01824" y="1052736"/>
            <a:ext cx="7772400" cy="1470025"/>
          </a:xfrm>
        </p:spPr>
        <p:txBody>
          <a:bodyPr/>
          <a:lstStyle/>
          <a:p>
            <a:r>
              <a:rPr lang="en-US" dirty="0" smtClean="0"/>
              <a:t>Massively Parallel </a:t>
            </a:r>
            <a:br>
              <a:rPr lang="en-US" dirty="0" smtClean="0"/>
            </a:br>
            <a:r>
              <a:rPr lang="en-US" dirty="0" smtClean="0"/>
              <a:t>Multiclass Object Recognition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35696" y="2612504"/>
            <a:ext cx="6832848" cy="1752600"/>
          </a:xfrm>
        </p:spPr>
        <p:txBody>
          <a:bodyPr/>
          <a:lstStyle/>
          <a:p>
            <a:r>
              <a:rPr lang="de-DE" dirty="0"/>
              <a:t>Helmut </a:t>
            </a:r>
            <a:r>
              <a:rPr lang="de-DE" dirty="0" err="1"/>
              <a:t>Sedding</a:t>
            </a:r>
            <a:r>
              <a:rPr lang="de-DE" dirty="0"/>
              <a:t>, Ferdinand Deger, </a:t>
            </a:r>
            <a:endParaRPr lang="de-DE" dirty="0" smtClean="0"/>
          </a:p>
          <a:p>
            <a:r>
              <a:rPr lang="de-DE" dirty="0" smtClean="0"/>
              <a:t>Holger Dammertz</a:t>
            </a:r>
            <a:r>
              <a:rPr lang="de-DE" dirty="0"/>
              <a:t>, Jan </a:t>
            </a:r>
            <a:r>
              <a:rPr lang="de-DE" dirty="0" err="1"/>
              <a:t>Bouecke</a:t>
            </a:r>
            <a:r>
              <a:rPr lang="de-DE" dirty="0"/>
              <a:t>, Hendrik P</a:t>
            </a:r>
            <a:r>
              <a:rPr lang="de-DE" dirty="0" smtClean="0"/>
              <a:t>.A</a:t>
            </a:r>
            <a:r>
              <a:rPr lang="de-DE" dirty="0"/>
              <a:t>. </a:t>
            </a:r>
            <a:r>
              <a:rPr lang="de-DE" dirty="0" err="1" smtClean="0"/>
              <a:t>Lensch</a:t>
            </a:r>
            <a:endParaRPr lang="de-DE" dirty="0" smtClean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Ulm University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251520" y="4077072"/>
            <a:ext cx="48245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Object</a:t>
            </a:r>
            <a:r>
              <a:rPr lang="de-DE" dirty="0" smtClean="0"/>
              <a:t> </a:t>
            </a:r>
            <a:r>
              <a:rPr lang="de-DE" dirty="0" err="1" smtClean="0"/>
              <a:t>recognition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Mutch&amp;Lowe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Cortex-</a:t>
            </a:r>
            <a:r>
              <a:rPr lang="de-DE" dirty="0" err="1"/>
              <a:t>l</a:t>
            </a:r>
            <a:r>
              <a:rPr lang="de-DE" dirty="0" err="1" smtClean="0"/>
              <a:t>ike</a:t>
            </a:r>
            <a:r>
              <a:rPr lang="de-DE" dirty="0" smtClean="0"/>
              <a:t> </a:t>
            </a:r>
            <a:r>
              <a:rPr lang="de-DE" dirty="0" err="1" smtClean="0"/>
              <a:t>structure</a:t>
            </a:r>
            <a:r>
              <a:rPr lang="de-DE" dirty="0" smtClean="0"/>
              <a:t> </a:t>
            </a:r>
            <a:r>
              <a:rPr lang="de-DE" dirty="0" err="1" smtClean="0"/>
              <a:t>very</a:t>
            </a:r>
            <a:r>
              <a:rPr lang="de-DE" dirty="0" smtClean="0"/>
              <a:t> </a:t>
            </a:r>
            <a:r>
              <a:rPr lang="de-DE" dirty="0" err="1" smtClean="0"/>
              <a:t>compute</a:t>
            </a:r>
            <a:r>
              <a:rPr lang="de-DE" dirty="0"/>
              <a:t>-</a:t>
            </a:r>
            <a:r>
              <a:rPr lang="de-DE" dirty="0" smtClean="0"/>
              <a:t>intensive</a:t>
            </a:r>
          </a:p>
          <a:p>
            <a:endParaRPr lang="de-DE" dirty="0"/>
          </a:p>
          <a:p>
            <a:r>
              <a:rPr lang="de-DE" dirty="0" smtClean="0"/>
              <a:t>Real-Time on mobile </a:t>
            </a:r>
            <a:r>
              <a:rPr lang="de-DE" dirty="0" err="1" smtClean="0"/>
              <a:t>devices</a:t>
            </a:r>
            <a:endParaRPr lang="de-DE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0"/>
            <a:ext cx="6984776" cy="634082"/>
          </a:xfrm>
        </p:spPr>
        <p:txBody>
          <a:bodyPr/>
          <a:lstStyle/>
          <a:p>
            <a:r>
              <a:rPr lang="en-US" sz="2400" dirty="0"/>
              <a:t>Massively Parallel </a:t>
            </a:r>
            <a:r>
              <a:rPr lang="en-US" sz="2400" dirty="0" smtClean="0"/>
              <a:t>Multiclass </a:t>
            </a:r>
            <a:r>
              <a:rPr lang="en-US" sz="2400" dirty="0"/>
              <a:t>Object Recognition</a:t>
            </a:r>
            <a:endParaRPr lang="de-DE" sz="24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de-DE" sz="2400" dirty="0" smtClean="0"/>
              <a:t>Fast, </a:t>
            </a:r>
            <a:r>
              <a:rPr lang="de-DE" sz="2400" dirty="0" err="1" smtClean="0"/>
              <a:t>accurate</a:t>
            </a:r>
            <a:r>
              <a:rPr lang="de-DE" sz="2400" dirty="0" smtClean="0"/>
              <a:t> CUDA </a:t>
            </a:r>
            <a:r>
              <a:rPr lang="de-DE" sz="2400" dirty="0" err="1" smtClean="0"/>
              <a:t>impl</a:t>
            </a:r>
            <a:r>
              <a:rPr lang="de-DE" sz="2400" dirty="0"/>
              <a:t>.</a:t>
            </a:r>
            <a:endParaRPr lang="de-DE" sz="2400" dirty="0" smtClean="0"/>
          </a:p>
          <a:p>
            <a:pPr>
              <a:lnSpc>
                <a:spcPct val="150000"/>
              </a:lnSpc>
            </a:pPr>
            <a:r>
              <a:rPr lang="en-US" sz="2400" dirty="0" smtClean="0"/>
              <a:t>Faster than other GPU </a:t>
            </a:r>
            <a:r>
              <a:rPr lang="en-US" sz="2400" dirty="0" err="1" smtClean="0"/>
              <a:t>impl</a:t>
            </a:r>
            <a:r>
              <a:rPr lang="en-US" sz="24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Highly scalable: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Very </a:t>
            </a:r>
            <a:r>
              <a:rPr lang="en-US" sz="2000" dirty="0" smtClean="0"/>
              <a:t>large </a:t>
            </a:r>
            <a:r>
              <a:rPr lang="en-US" sz="2000" dirty="0"/>
              <a:t>images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Real-Time recognition </a:t>
            </a:r>
            <a:br>
              <a:rPr lang="en-US" sz="2000" dirty="0" smtClean="0"/>
            </a:br>
            <a:r>
              <a:rPr lang="en-US" sz="2000" dirty="0" smtClean="0"/>
              <a:t>on mobile devices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61AF7E-1014-48F2-AEAD-3F53B07543EE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25" name="Fußzeilenplatzhalter 2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Ulm University</a:t>
            </a:r>
            <a:endParaRPr lang="de-DE" dirty="0"/>
          </a:p>
        </p:txBody>
      </p:sp>
      <p:sp>
        <p:nvSpPr>
          <p:cNvPr id="26" name="Untertitel 2"/>
          <p:cNvSpPr txBox="1">
            <a:spLocks/>
          </p:cNvSpPr>
          <p:nvPr/>
        </p:nvSpPr>
        <p:spPr>
          <a:xfrm>
            <a:off x="467544" y="620688"/>
            <a:ext cx="7488832" cy="4320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SzPct val="80000"/>
              <a:buFont typeface="Calibri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SzPct val="80000"/>
              <a:buFont typeface="Calibri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SzPct val="80000"/>
              <a:buFont typeface="Calibri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SzPct val="80000"/>
              <a:buFont typeface="Calibri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SzPct val="80000"/>
              <a:buFont typeface="Calibri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/>
              <a:t>Helmut </a:t>
            </a:r>
            <a:r>
              <a:rPr lang="de-DE" sz="1400" dirty="0" err="1" smtClean="0"/>
              <a:t>Sedding</a:t>
            </a:r>
            <a:r>
              <a:rPr lang="de-DE" sz="1400" dirty="0" smtClean="0"/>
              <a:t>, Ferdinand Deger, Holger Dammertz, Jan </a:t>
            </a:r>
            <a:r>
              <a:rPr lang="de-DE" sz="1400" dirty="0" err="1" smtClean="0"/>
              <a:t>Bouecke</a:t>
            </a:r>
            <a:r>
              <a:rPr lang="de-DE" sz="1400" dirty="0" smtClean="0"/>
              <a:t>, Hendrik P. A. </a:t>
            </a:r>
            <a:r>
              <a:rPr lang="de-DE" sz="1400" dirty="0" err="1" smtClean="0"/>
              <a:t>Lensch</a:t>
            </a:r>
            <a:endParaRPr lang="de-DE" sz="1400" dirty="0" smtClean="0"/>
          </a:p>
        </p:txBody>
      </p:sp>
      <p:pic>
        <p:nvPicPr>
          <p:cNvPr id="36" name="Bild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1556792"/>
            <a:ext cx="4074354" cy="42484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90</Words>
  <Application>Microsoft Macintosh PowerPoint</Application>
  <PresentationFormat>Bildschirmpräsentation (4:3)</PresentationFormat>
  <Paragraphs>20</Paragraphs>
  <Slides>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4" baseType="lpstr">
      <vt:lpstr>Calibri</vt:lpstr>
      <vt:lpstr>Larissa-Design</vt:lpstr>
      <vt:lpstr>Massively Parallel  Multiclass Object Recognition</vt:lpstr>
      <vt:lpstr>Massively Parallel Multiclass Object Recognition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lindner</dc:creator>
  <cp:lastModifiedBy>H S</cp:lastModifiedBy>
  <cp:revision>57</cp:revision>
  <dcterms:created xsi:type="dcterms:W3CDTF">2010-09-15T14:05:11Z</dcterms:created>
  <dcterms:modified xsi:type="dcterms:W3CDTF">2010-11-09T10:07:51Z</dcterms:modified>
</cp:coreProperties>
</file>

<file path=docProps/thumbnail.jpeg>
</file>